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2" r:id="rId1"/>
  </p:sld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9" r:id="rId11"/>
    <p:sldId id="371" r:id="rId12"/>
    <p:sldId id="374" r:id="rId13"/>
    <p:sldId id="375" r:id="rId14"/>
    <p:sldId id="376" r:id="rId15"/>
    <p:sldId id="377" r:id="rId16"/>
    <p:sldId id="378" r:id="rId17"/>
    <p:sldId id="373" r:id="rId18"/>
    <p:sldId id="372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6" r:id="rId31"/>
    <p:sldId id="278" r:id="rId32"/>
    <p:sldId id="281" r:id="rId33"/>
    <p:sldId id="282" r:id="rId34"/>
    <p:sldId id="286" r:id="rId35"/>
    <p:sldId id="300" r:id="rId36"/>
    <p:sldId id="301" r:id="rId37"/>
    <p:sldId id="302" r:id="rId38"/>
    <p:sldId id="303" r:id="rId39"/>
    <p:sldId id="304" r:id="rId40"/>
    <p:sldId id="311" r:id="rId41"/>
    <p:sldId id="315" r:id="rId42"/>
    <p:sldId id="316" r:id="rId43"/>
    <p:sldId id="322" r:id="rId44"/>
    <p:sldId id="323" r:id="rId45"/>
    <p:sldId id="341" r:id="rId46"/>
    <p:sldId id="342" r:id="rId47"/>
    <p:sldId id="343" r:id="rId48"/>
    <p:sldId id="344" r:id="rId49"/>
    <p:sldId id="379" r:id="rId50"/>
    <p:sldId id="293" r:id="rId51"/>
    <p:sldId id="380" r:id="rId5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150" y="2133601"/>
            <a:ext cx="52578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Anastasia" panose="02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nastasia" panose="020006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nastasia" panose="02000600000000000000" pitchFamily="2" charset="0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4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56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49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38" y="1027113"/>
            <a:ext cx="82867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6388" y="2286000"/>
            <a:ext cx="4076700" cy="354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488" y="2286000"/>
            <a:ext cx="4076700" cy="354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38600" y="22383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43400" y="6486525"/>
            <a:ext cx="4648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06688" y="223838"/>
            <a:ext cx="1331912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95F273-E296-475B-93FF-4F2B9E7D24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373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25" b="0" i="0">
                <a:solidFill>
                  <a:srgbClr val="562213"/>
                </a:solidFill>
                <a:latin typeface="Trebuchet MS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1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1"/>
            <a:ext cx="397764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B4A68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6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220" y="990601"/>
            <a:ext cx="7886700" cy="99060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72" y="2438400"/>
            <a:ext cx="7886700" cy="2438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8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2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0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7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1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700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165" y="1828801"/>
            <a:ext cx="7886700" cy="413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7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5" r:id="rId12"/>
    <p:sldLayoutId id="2147483796" r:id="rId13"/>
    <p:sldLayoutId id="214748379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5.png"/><Relationship Id="rId299" Type="http://schemas.openxmlformats.org/officeDocument/2006/relationships/image" Target="../media/image317.png"/><Relationship Id="rId21" Type="http://schemas.openxmlformats.org/officeDocument/2006/relationships/image" Target="../media/image39.png"/><Relationship Id="rId63" Type="http://schemas.openxmlformats.org/officeDocument/2006/relationships/image" Target="../media/image81.png"/><Relationship Id="rId159" Type="http://schemas.openxmlformats.org/officeDocument/2006/relationships/image" Target="../media/image177.png"/><Relationship Id="rId324" Type="http://schemas.openxmlformats.org/officeDocument/2006/relationships/image" Target="../media/image342.png"/><Relationship Id="rId366" Type="http://schemas.openxmlformats.org/officeDocument/2006/relationships/image" Target="../media/image384.png"/><Relationship Id="rId170" Type="http://schemas.openxmlformats.org/officeDocument/2006/relationships/image" Target="../media/image188.png"/><Relationship Id="rId226" Type="http://schemas.openxmlformats.org/officeDocument/2006/relationships/image" Target="../media/image244.png"/><Relationship Id="rId268" Type="http://schemas.openxmlformats.org/officeDocument/2006/relationships/image" Target="../media/image286.png"/><Relationship Id="rId32" Type="http://schemas.openxmlformats.org/officeDocument/2006/relationships/image" Target="../media/image50.png"/><Relationship Id="rId74" Type="http://schemas.openxmlformats.org/officeDocument/2006/relationships/image" Target="../media/image92.png"/><Relationship Id="rId128" Type="http://schemas.openxmlformats.org/officeDocument/2006/relationships/image" Target="../media/image146.png"/><Relationship Id="rId335" Type="http://schemas.openxmlformats.org/officeDocument/2006/relationships/image" Target="../media/image353.png"/><Relationship Id="rId377" Type="http://schemas.openxmlformats.org/officeDocument/2006/relationships/image" Target="../media/image395.png"/><Relationship Id="rId5" Type="http://schemas.openxmlformats.org/officeDocument/2006/relationships/image" Target="../media/image23.png"/><Relationship Id="rId181" Type="http://schemas.openxmlformats.org/officeDocument/2006/relationships/image" Target="../media/image199.png"/><Relationship Id="rId237" Type="http://schemas.openxmlformats.org/officeDocument/2006/relationships/image" Target="../media/image255.png"/><Relationship Id="rId279" Type="http://schemas.openxmlformats.org/officeDocument/2006/relationships/image" Target="../media/image297.png"/><Relationship Id="rId43" Type="http://schemas.openxmlformats.org/officeDocument/2006/relationships/image" Target="../media/image61.png"/><Relationship Id="rId139" Type="http://schemas.openxmlformats.org/officeDocument/2006/relationships/image" Target="../media/image157.png"/><Relationship Id="rId290" Type="http://schemas.openxmlformats.org/officeDocument/2006/relationships/image" Target="../media/image308.png"/><Relationship Id="rId304" Type="http://schemas.openxmlformats.org/officeDocument/2006/relationships/image" Target="../media/image322.png"/><Relationship Id="rId346" Type="http://schemas.openxmlformats.org/officeDocument/2006/relationships/image" Target="../media/image364.png"/><Relationship Id="rId85" Type="http://schemas.openxmlformats.org/officeDocument/2006/relationships/image" Target="../media/image103.png"/><Relationship Id="rId150" Type="http://schemas.openxmlformats.org/officeDocument/2006/relationships/image" Target="../media/image168.png"/><Relationship Id="rId192" Type="http://schemas.openxmlformats.org/officeDocument/2006/relationships/image" Target="../media/image210.png"/><Relationship Id="rId206" Type="http://schemas.openxmlformats.org/officeDocument/2006/relationships/image" Target="../media/image224.png"/><Relationship Id="rId248" Type="http://schemas.openxmlformats.org/officeDocument/2006/relationships/image" Target="../media/image266.png"/><Relationship Id="rId12" Type="http://schemas.openxmlformats.org/officeDocument/2006/relationships/image" Target="../media/image30.png"/><Relationship Id="rId108" Type="http://schemas.openxmlformats.org/officeDocument/2006/relationships/image" Target="../media/image126.png"/><Relationship Id="rId315" Type="http://schemas.openxmlformats.org/officeDocument/2006/relationships/image" Target="../media/image333.png"/><Relationship Id="rId357" Type="http://schemas.openxmlformats.org/officeDocument/2006/relationships/image" Target="../media/image375.png"/><Relationship Id="rId54" Type="http://schemas.openxmlformats.org/officeDocument/2006/relationships/image" Target="../media/image72.png"/><Relationship Id="rId96" Type="http://schemas.openxmlformats.org/officeDocument/2006/relationships/image" Target="../media/image114.png"/><Relationship Id="rId161" Type="http://schemas.openxmlformats.org/officeDocument/2006/relationships/image" Target="../media/image179.png"/><Relationship Id="rId217" Type="http://schemas.openxmlformats.org/officeDocument/2006/relationships/image" Target="../media/image235.png"/><Relationship Id="rId259" Type="http://schemas.openxmlformats.org/officeDocument/2006/relationships/image" Target="../media/image277.png"/><Relationship Id="rId23" Type="http://schemas.openxmlformats.org/officeDocument/2006/relationships/image" Target="../media/image41.png"/><Relationship Id="rId119" Type="http://schemas.openxmlformats.org/officeDocument/2006/relationships/image" Target="../media/image137.png"/><Relationship Id="rId270" Type="http://schemas.openxmlformats.org/officeDocument/2006/relationships/image" Target="../media/image288.png"/><Relationship Id="rId326" Type="http://schemas.openxmlformats.org/officeDocument/2006/relationships/image" Target="../media/image344.png"/><Relationship Id="rId65" Type="http://schemas.openxmlformats.org/officeDocument/2006/relationships/image" Target="../media/image83.png"/><Relationship Id="rId130" Type="http://schemas.openxmlformats.org/officeDocument/2006/relationships/image" Target="../media/image148.png"/><Relationship Id="rId368" Type="http://schemas.openxmlformats.org/officeDocument/2006/relationships/image" Target="../media/image386.png"/><Relationship Id="rId172" Type="http://schemas.openxmlformats.org/officeDocument/2006/relationships/image" Target="../media/image190.png"/><Relationship Id="rId228" Type="http://schemas.openxmlformats.org/officeDocument/2006/relationships/image" Target="../media/image246.png"/><Relationship Id="rId281" Type="http://schemas.openxmlformats.org/officeDocument/2006/relationships/image" Target="../media/image299.png"/><Relationship Id="rId337" Type="http://schemas.openxmlformats.org/officeDocument/2006/relationships/image" Target="../media/image355.png"/><Relationship Id="rId34" Type="http://schemas.openxmlformats.org/officeDocument/2006/relationships/image" Target="../media/image52.png"/><Relationship Id="rId76" Type="http://schemas.openxmlformats.org/officeDocument/2006/relationships/image" Target="../media/image94.png"/><Relationship Id="rId141" Type="http://schemas.openxmlformats.org/officeDocument/2006/relationships/image" Target="../media/image159.png"/><Relationship Id="rId379" Type="http://schemas.openxmlformats.org/officeDocument/2006/relationships/image" Target="../media/image397.png"/><Relationship Id="rId7" Type="http://schemas.openxmlformats.org/officeDocument/2006/relationships/image" Target="../media/image25.png"/><Relationship Id="rId183" Type="http://schemas.openxmlformats.org/officeDocument/2006/relationships/image" Target="../media/image201.png"/><Relationship Id="rId239" Type="http://schemas.openxmlformats.org/officeDocument/2006/relationships/image" Target="../media/image257.png"/><Relationship Id="rId250" Type="http://schemas.openxmlformats.org/officeDocument/2006/relationships/image" Target="../media/image268.png"/><Relationship Id="rId292" Type="http://schemas.openxmlformats.org/officeDocument/2006/relationships/image" Target="../media/image310.png"/><Relationship Id="rId306" Type="http://schemas.openxmlformats.org/officeDocument/2006/relationships/image" Target="../media/image324.png"/><Relationship Id="rId45" Type="http://schemas.openxmlformats.org/officeDocument/2006/relationships/image" Target="../media/image63.png"/><Relationship Id="rId87" Type="http://schemas.openxmlformats.org/officeDocument/2006/relationships/image" Target="../media/image105.png"/><Relationship Id="rId110" Type="http://schemas.openxmlformats.org/officeDocument/2006/relationships/image" Target="../media/image128.png"/><Relationship Id="rId348" Type="http://schemas.openxmlformats.org/officeDocument/2006/relationships/image" Target="../media/image366.png"/><Relationship Id="rId152" Type="http://schemas.openxmlformats.org/officeDocument/2006/relationships/image" Target="../media/image170.png"/><Relationship Id="rId194" Type="http://schemas.openxmlformats.org/officeDocument/2006/relationships/image" Target="../media/image212.png"/><Relationship Id="rId208" Type="http://schemas.openxmlformats.org/officeDocument/2006/relationships/image" Target="../media/image226.png"/><Relationship Id="rId261" Type="http://schemas.openxmlformats.org/officeDocument/2006/relationships/image" Target="../media/image279.png"/><Relationship Id="rId14" Type="http://schemas.openxmlformats.org/officeDocument/2006/relationships/image" Target="../media/image32.png"/><Relationship Id="rId56" Type="http://schemas.openxmlformats.org/officeDocument/2006/relationships/image" Target="../media/image74.png"/><Relationship Id="rId317" Type="http://schemas.openxmlformats.org/officeDocument/2006/relationships/image" Target="../media/image335.png"/><Relationship Id="rId359" Type="http://schemas.openxmlformats.org/officeDocument/2006/relationships/image" Target="../media/image377.png"/><Relationship Id="rId98" Type="http://schemas.openxmlformats.org/officeDocument/2006/relationships/image" Target="../media/image116.png"/><Relationship Id="rId121" Type="http://schemas.openxmlformats.org/officeDocument/2006/relationships/image" Target="../media/image139.png"/><Relationship Id="rId163" Type="http://schemas.openxmlformats.org/officeDocument/2006/relationships/image" Target="../media/image181.png"/><Relationship Id="rId219" Type="http://schemas.openxmlformats.org/officeDocument/2006/relationships/image" Target="../media/image237.png"/><Relationship Id="rId370" Type="http://schemas.openxmlformats.org/officeDocument/2006/relationships/image" Target="../media/image388.png"/><Relationship Id="rId230" Type="http://schemas.openxmlformats.org/officeDocument/2006/relationships/image" Target="../media/image248.png"/><Relationship Id="rId25" Type="http://schemas.openxmlformats.org/officeDocument/2006/relationships/image" Target="../media/image43.png"/><Relationship Id="rId67" Type="http://schemas.openxmlformats.org/officeDocument/2006/relationships/image" Target="../media/image85.png"/><Relationship Id="rId272" Type="http://schemas.openxmlformats.org/officeDocument/2006/relationships/image" Target="../media/image290.png"/><Relationship Id="rId328" Type="http://schemas.openxmlformats.org/officeDocument/2006/relationships/image" Target="../media/image346.png"/><Relationship Id="rId132" Type="http://schemas.openxmlformats.org/officeDocument/2006/relationships/image" Target="../media/image150.png"/><Relationship Id="rId174" Type="http://schemas.openxmlformats.org/officeDocument/2006/relationships/image" Target="../media/image192.png"/><Relationship Id="rId381" Type="http://schemas.openxmlformats.org/officeDocument/2006/relationships/image" Target="../media/image399.png"/><Relationship Id="rId241" Type="http://schemas.openxmlformats.org/officeDocument/2006/relationships/image" Target="../media/image259.png"/><Relationship Id="rId36" Type="http://schemas.openxmlformats.org/officeDocument/2006/relationships/image" Target="../media/image54.png"/><Relationship Id="rId283" Type="http://schemas.openxmlformats.org/officeDocument/2006/relationships/image" Target="../media/image301.png"/><Relationship Id="rId339" Type="http://schemas.openxmlformats.org/officeDocument/2006/relationships/image" Target="../media/image357.png"/><Relationship Id="rId78" Type="http://schemas.openxmlformats.org/officeDocument/2006/relationships/image" Target="../media/image96.png"/><Relationship Id="rId101" Type="http://schemas.openxmlformats.org/officeDocument/2006/relationships/image" Target="../media/image119.png"/><Relationship Id="rId143" Type="http://schemas.openxmlformats.org/officeDocument/2006/relationships/image" Target="../media/image161.png"/><Relationship Id="rId185" Type="http://schemas.openxmlformats.org/officeDocument/2006/relationships/image" Target="../media/image203.png"/><Relationship Id="rId350" Type="http://schemas.openxmlformats.org/officeDocument/2006/relationships/image" Target="../media/image368.png"/><Relationship Id="rId9" Type="http://schemas.openxmlformats.org/officeDocument/2006/relationships/image" Target="../media/image27.png"/><Relationship Id="rId210" Type="http://schemas.openxmlformats.org/officeDocument/2006/relationships/image" Target="../media/image228.png"/><Relationship Id="rId252" Type="http://schemas.openxmlformats.org/officeDocument/2006/relationships/image" Target="../media/image270.png"/><Relationship Id="rId294" Type="http://schemas.openxmlformats.org/officeDocument/2006/relationships/image" Target="../media/image312.png"/><Relationship Id="rId308" Type="http://schemas.openxmlformats.org/officeDocument/2006/relationships/image" Target="../media/image326.png"/><Relationship Id="rId47" Type="http://schemas.openxmlformats.org/officeDocument/2006/relationships/image" Target="../media/image65.png"/><Relationship Id="rId68" Type="http://schemas.openxmlformats.org/officeDocument/2006/relationships/image" Target="../media/image86.png"/><Relationship Id="rId89" Type="http://schemas.openxmlformats.org/officeDocument/2006/relationships/image" Target="../media/image107.png"/><Relationship Id="rId112" Type="http://schemas.openxmlformats.org/officeDocument/2006/relationships/image" Target="../media/image130.png"/><Relationship Id="rId133" Type="http://schemas.openxmlformats.org/officeDocument/2006/relationships/image" Target="../media/image151.png"/><Relationship Id="rId154" Type="http://schemas.openxmlformats.org/officeDocument/2006/relationships/image" Target="../media/image172.png"/><Relationship Id="rId175" Type="http://schemas.openxmlformats.org/officeDocument/2006/relationships/image" Target="../media/image193.png"/><Relationship Id="rId340" Type="http://schemas.openxmlformats.org/officeDocument/2006/relationships/image" Target="../media/image358.png"/><Relationship Id="rId361" Type="http://schemas.openxmlformats.org/officeDocument/2006/relationships/image" Target="../media/image379.png"/><Relationship Id="rId196" Type="http://schemas.openxmlformats.org/officeDocument/2006/relationships/image" Target="../media/image214.png"/><Relationship Id="rId200" Type="http://schemas.openxmlformats.org/officeDocument/2006/relationships/image" Target="../media/image218.png"/><Relationship Id="rId382" Type="http://schemas.openxmlformats.org/officeDocument/2006/relationships/image" Target="../media/image400.png"/><Relationship Id="rId16" Type="http://schemas.openxmlformats.org/officeDocument/2006/relationships/image" Target="../media/image34.png"/><Relationship Id="rId221" Type="http://schemas.openxmlformats.org/officeDocument/2006/relationships/image" Target="../media/image239.png"/><Relationship Id="rId242" Type="http://schemas.openxmlformats.org/officeDocument/2006/relationships/image" Target="../media/image260.png"/><Relationship Id="rId263" Type="http://schemas.openxmlformats.org/officeDocument/2006/relationships/image" Target="../media/image281.png"/><Relationship Id="rId284" Type="http://schemas.openxmlformats.org/officeDocument/2006/relationships/image" Target="../media/image302.png"/><Relationship Id="rId319" Type="http://schemas.openxmlformats.org/officeDocument/2006/relationships/image" Target="../media/image337.png"/><Relationship Id="rId37" Type="http://schemas.openxmlformats.org/officeDocument/2006/relationships/image" Target="../media/image55.png"/><Relationship Id="rId58" Type="http://schemas.openxmlformats.org/officeDocument/2006/relationships/image" Target="../media/image76.png"/><Relationship Id="rId79" Type="http://schemas.openxmlformats.org/officeDocument/2006/relationships/image" Target="../media/image97.png"/><Relationship Id="rId102" Type="http://schemas.openxmlformats.org/officeDocument/2006/relationships/image" Target="../media/image120.png"/><Relationship Id="rId123" Type="http://schemas.openxmlformats.org/officeDocument/2006/relationships/image" Target="../media/image141.png"/><Relationship Id="rId144" Type="http://schemas.openxmlformats.org/officeDocument/2006/relationships/image" Target="../media/image162.png"/><Relationship Id="rId330" Type="http://schemas.openxmlformats.org/officeDocument/2006/relationships/image" Target="../media/image348.png"/><Relationship Id="rId90" Type="http://schemas.openxmlformats.org/officeDocument/2006/relationships/image" Target="../media/image108.png"/><Relationship Id="rId165" Type="http://schemas.openxmlformats.org/officeDocument/2006/relationships/image" Target="../media/image183.png"/><Relationship Id="rId186" Type="http://schemas.openxmlformats.org/officeDocument/2006/relationships/image" Target="../media/image204.png"/><Relationship Id="rId351" Type="http://schemas.openxmlformats.org/officeDocument/2006/relationships/image" Target="../media/image369.png"/><Relationship Id="rId372" Type="http://schemas.openxmlformats.org/officeDocument/2006/relationships/image" Target="../media/image390.png"/><Relationship Id="rId211" Type="http://schemas.openxmlformats.org/officeDocument/2006/relationships/image" Target="../media/image229.png"/><Relationship Id="rId232" Type="http://schemas.openxmlformats.org/officeDocument/2006/relationships/image" Target="../media/image250.png"/><Relationship Id="rId253" Type="http://schemas.openxmlformats.org/officeDocument/2006/relationships/image" Target="../media/image271.png"/><Relationship Id="rId274" Type="http://schemas.openxmlformats.org/officeDocument/2006/relationships/image" Target="../media/image292.png"/><Relationship Id="rId295" Type="http://schemas.openxmlformats.org/officeDocument/2006/relationships/image" Target="../media/image313.png"/><Relationship Id="rId309" Type="http://schemas.openxmlformats.org/officeDocument/2006/relationships/image" Target="../media/image327.png"/><Relationship Id="rId27" Type="http://schemas.openxmlformats.org/officeDocument/2006/relationships/image" Target="../media/image45.png"/><Relationship Id="rId48" Type="http://schemas.openxmlformats.org/officeDocument/2006/relationships/image" Target="../media/image66.png"/><Relationship Id="rId69" Type="http://schemas.openxmlformats.org/officeDocument/2006/relationships/image" Target="../media/image87.png"/><Relationship Id="rId113" Type="http://schemas.openxmlformats.org/officeDocument/2006/relationships/image" Target="../media/image131.png"/><Relationship Id="rId134" Type="http://schemas.openxmlformats.org/officeDocument/2006/relationships/image" Target="../media/image152.png"/><Relationship Id="rId320" Type="http://schemas.openxmlformats.org/officeDocument/2006/relationships/image" Target="../media/image338.png"/><Relationship Id="rId80" Type="http://schemas.openxmlformats.org/officeDocument/2006/relationships/image" Target="../media/image98.png"/><Relationship Id="rId155" Type="http://schemas.openxmlformats.org/officeDocument/2006/relationships/image" Target="../media/image173.png"/><Relationship Id="rId176" Type="http://schemas.openxmlformats.org/officeDocument/2006/relationships/image" Target="../media/image194.png"/><Relationship Id="rId197" Type="http://schemas.openxmlformats.org/officeDocument/2006/relationships/image" Target="../media/image215.png"/><Relationship Id="rId341" Type="http://schemas.openxmlformats.org/officeDocument/2006/relationships/image" Target="../media/image359.png"/><Relationship Id="rId362" Type="http://schemas.openxmlformats.org/officeDocument/2006/relationships/image" Target="../media/image380.png"/><Relationship Id="rId383" Type="http://schemas.openxmlformats.org/officeDocument/2006/relationships/image" Target="../media/image401.png"/><Relationship Id="rId201" Type="http://schemas.openxmlformats.org/officeDocument/2006/relationships/image" Target="../media/image219.png"/><Relationship Id="rId222" Type="http://schemas.openxmlformats.org/officeDocument/2006/relationships/image" Target="../media/image240.png"/><Relationship Id="rId243" Type="http://schemas.openxmlformats.org/officeDocument/2006/relationships/image" Target="../media/image261.png"/><Relationship Id="rId264" Type="http://schemas.openxmlformats.org/officeDocument/2006/relationships/image" Target="../media/image282.png"/><Relationship Id="rId285" Type="http://schemas.openxmlformats.org/officeDocument/2006/relationships/image" Target="../media/image303.png"/><Relationship Id="rId17" Type="http://schemas.openxmlformats.org/officeDocument/2006/relationships/image" Target="../media/image35.png"/><Relationship Id="rId38" Type="http://schemas.openxmlformats.org/officeDocument/2006/relationships/image" Target="../media/image56.png"/><Relationship Id="rId59" Type="http://schemas.openxmlformats.org/officeDocument/2006/relationships/image" Target="../media/image77.png"/><Relationship Id="rId103" Type="http://schemas.openxmlformats.org/officeDocument/2006/relationships/image" Target="../media/image121.png"/><Relationship Id="rId124" Type="http://schemas.openxmlformats.org/officeDocument/2006/relationships/image" Target="../media/image142.png"/><Relationship Id="rId310" Type="http://schemas.openxmlformats.org/officeDocument/2006/relationships/image" Target="../media/image328.png"/><Relationship Id="rId70" Type="http://schemas.openxmlformats.org/officeDocument/2006/relationships/image" Target="../media/image88.png"/><Relationship Id="rId91" Type="http://schemas.openxmlformats.org/officeDocument/2006/relationships/image" Target="../media/image109.png"/><Relationship Id="rId145" Type="http://schemas.openxmlformats.org/officeDocument/2006/relationships/image" Target="../media/image163.png"/><Relationship Id="rId166" Type="http://schemas.openxmlformats.org/officeDocument/2006/relationships/image" Target="../media/image184.png"/><Relationship Id="rId187" Type="http://schemas.openxmlformats.org/officeDocument/2006/relationships/image" Target="../media/image205.png"/><Relationship Id="rId331" Type="http://schemas.openxmlformats.org/officeDocument/2006/relationships/image" Target="../media/image349.png"/><Relationship Id="rId352" Type="http://schemas.openxmlformats.org/officeDocument/2006/relationships/image" Target="../media/image370.png"/><Relationship Id="rId373" Type="http://schemas.openxmlformats.org/officeDocument/2006/relationships/image" Target="../media/image391.png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230.png"/><Relationship Id="rId233" Type="http://schemas.openxmlformats.org/officeDocument/2006/relationships/image" Target="../media/image251.png"/><Relationship Id="rId254" Type="http://schemas.openxmlformats.org/officeDocument/2006/relationships/image" Target="../media/image272.png"/><Relationship Id="rId28" Type="http://schemas.openxmlformats.org/officeDocument/2006/relationships/image" Target="../media/image46.png"/><Relationship Id="rId49" Type="http://schemas.openxmlformats.org/officeDocument/2006/relationships/image" Target="../media/image67.png"/><Relationship Id="rId114" Type="http://schemas.openxmlformats.org/officeDocument/2006/relationships/image" Target="../media/image132.png"/><Relationship Id="rId275" Type="http://schemas.openxmlformats.org/officeDocument/2006/relationships/image" Target="../media/image293.png"/><Relationship Id="rId296" Type="http://schemas.openxmlformats.org/officeDocument/2006/relationships/image" Target="../media/image314.png"/><Relationship Id="rId300" Type="http://schemas.openxmlformats.org/officeDocument/2006/relationships/image" Target="../media/image318.png"/><Relationship Id="rId60" Type="http://schemas.openxmlformats.org/officeDocument/2006/relationships/image" Target="../media/image78.png"/><Relationship Id="rId81" Type="http://schemas.openxmlformats.org/officeDocument/2006/relationships/image" Target="../media/image99.png"/><Relationship Id="rId135" Type="http://schemas.openxmlformats.org/officeDocument/2006/relationships/image" Target="../media/image153.png"/><Relationship Id="rId156" Type="http://schemas.openxmlformats.org/officeDocument/2006/relationships/image" Target="../media/image174.png"/><Relationship Id="rId177" Type="http://schemas.openxmlformats.org/officeDocument/2006/relationships/image" Target="../media/image195.png"/><Relationship Id="rId198" Type="http://schemas.openxmlformats.org/officeDocument/2006/relationships/image" Target="../media/image216.png"/><Relationship Id="rId321" Type="http://schemas.openxmlformats.org/officeDocument/2006/relationships/image" Target="../media/image339.png"/><Relationship Id="rId342" Type="http://schemas.openxmlformats.org/officeDocument/2006/relationships/image" Target="../media/image360.png"/><Relationship Id="rId363" Type="http://schemas.openxmlformats.org/officeDocument/2006/relationships/image" Target="../media/image381.png"/><Relationship Id="rId384" Type="http://schemas.openxmlformats.org/officeDocument/2006/relationships/image" Target="../media/image402.png"/><Relationship Id="rId202" Type="http://schemas.openxmlformats.org/officeDocument/2006/relationships/image" Target="../media/image220.png"/><Relationship Id="rId223" Type="http://schemas.openxmlformats.org/officeDocument/2006/relationships/image" Target="../media/image241.png"/><Relationship Id="rId244" Type="http://schemas.openxmlformats.org/officeDocument/2006/relationships/image" Target="../media/image262.png"/><Relationship Id="rId18" Type="http://schemas.openxmlformats.org/officeDocument/2006/relationships/image" Target="../media/image36.png"/><Relationship Id="rId39" Type="http://schemas.openxmlformats.org/officeDocument/2006/relationships/image" Target="../media/image57.png"/><Relationship Id="rId265" Type="http://schemas.openxmlformats.org/officeDocument/2006/relationships/image" Target="../media/image283.png"/><Relationship Id="rId286" Type="http://schemas.openxmlformats.org/officeDocument/2006/relationships/image" Target="../media/image304.png"/><Relationship Id="rId50" Type="http://schemas.openxmlformats.org/officeDocument/2006/relationships/image" Target="../media/image68.png"/><Relationship Id="rId104" Type="http://schemas.openxmlformats.org/officeDocument/2006/relationships/image" Target="../media/image122.png"/><Relationship Id="rId125" Type="http://schemas.openxmlformats.org/officeDocument/2006/relationships/image" Target="../media/image143.png"/><Relationship Id="rId146" Type="http://schemas.openxmlformats.org/officeDocument/2006/relationships/image" Target="../media/image164.png"/><Relationship Id="rId167" Type="http://schemas.openxmlformats.org/officeDocument/2006/relationships/image" Target="../media/image185.png"/><Relationship Id="rId188" Type="http://schemas.openxmlformats.org/officeDocument/2006/relationships/image" Target="../media/image206.png"/><Relationship Id="rId311" Type="http://schemas.openxmlformats.org/officeDocument/2006/relationships/image" Target="../media/image329.png"/><Relationship Id="rId332" Type="http://schemas.openxmlformats.org/officeDocument/2006/relationships/image" Target="../media/image350.png"/><Relationship Id="rId353" Type="http://schemas.openxmlformats.org/officeDocument/2006/relationships/image" Target="../media/image371.png"/><Relationship Id="rId374" Type="http://schemas.openxmlformats.org/officeDocument/2006/relationships/image" Target="../media/image392.png"/><Relationship Id="rId71" Type="http://schemas.openxmlformats.org/officeDocument/2006/relationships/image" Target="../media/image89.png"/><Relationship Id="rId92" Type="http://schemas.openxmlformats.org/officeDocument/2006/relationships/image" Target="../media/image110.png"/><Relationship Id="rId213" Type="http://schemas.openxmlformats.org/officeDocument/2006/relationships/image" Target="../media/image231.png"/><Relationship Id="rId234" Type="http://schemas.openxmlformats.org/officeDocument/2006/relationships/image" Target="../media/image252.png"/><Relationship Id="rId2" Type="http://schemas.openxmlformats.org/officeDocument/2006/relationships/image" Target="../media/image20.png"/><Relationship Id="rId29" Type="http://schemas.openxmlformats.org/officeDocument/2006/relationships/image" Target="../media/image47.png"/><Relationship Id="rId255" Type="http://schemas.openxmlformats.org/officeDocument/2006/relationships/image" Target="../media/image273.png"/><Relationship Id="rId276" Type="http://schemas.openxmlformats.org/officeDocument/2006/relationships/image" Target="../media/image294.png"/><Relationship Id="rId297" Type="http://schemas.openxmlformats.org/officeDocument/2006/relationships/image" Target="../media/image315.png"/><Relationship Id="rId40" Type="http://schemas.openxmlformats.org/officeDocument/2006/relationships/image" Target="../media/image58.png"/><Relationship Id="rId115" Type="http://schemas.openxmlformats.org/officeDocument/2006/relationships/image" Target="../media/image133.png"/><Relationship Id="rId136" Type="http://schemas.openxmlformats.org/officeDocument/2006/relationships/image" Target="../media/image154.png"/><Relationship Id="rId157" Type="http://schemas.openxmlformats.org/officeDocument/2006/relationships/image" Target="../media/image175.png"/><Relationship Id="rId178" Type="http://schemas.openxmlformats.org/officeDocument/2006/relationships/image" Target="../media/image196.png"/><Relationship Id="rId301" Type="http://schemas.openxmlformats.org/officeDocument/2006/relationships/image" Target="../media/image319.png"/><Relationship Id="rId322" Type="http://schemas.openxmlformats.org/officeDocument/2006/relationships/image" Target="../media/image340.png"/><Relationship Id="rId343" Type="http://schemas.openxmlformats.org/officeDocument/2006/relationships/image" Target="../media/image361.png"/><Relationship Id="rId364" Type="http://schemas.openxmlformats.org/officeDocument/2006/relationships/image" Target="../media/image382.png"/><Relationship Id="rId61" Type="http://schemas.openxmlformats.org/officeDocument/2006/relationships/image" Target="../media/image79.png"/><Relationship Id="rId82" Type="http://schemas.openxmlformats.org/officeDocument/2006/relationships/image" Target="../media/image100.png"/><Relationship Id="rId199" Type="http://schemas.openxmlformats.org/officeDocument/2006/relationships/image" Target="../media/image217.png"/><Relationship Id="rId203" Type="http://schemas.openxmlformats.org/officeDocument/2006/relationships/image" Target="../media/image221.png"/><Relationship Id="rId385" Type="http://schemas.openxmlformats.org/officeDocument/2006/relationships/image" Target="../media/image403.png"/><Relationship Id="rId19" Type="http://schemas.openxmlformats.org/officeDocument/2006/relationships/image" Target="../media/image37.png"/><Relationship Id="rId224" Type="http://schemas.openxmlformats.org/officeDocument/2006/relationships/image" Target="../media/image242.png"/><Relationship Id="rId245" Type="http://schemas.openxmlformats.org/officeDocument/2006/relationships/image" Target="../media/image263.png"/><Relationship Id="rId266" Type="http://schemas.openxmlformats.org/officeDocument/2006/relationships/image" Target="../media/image284.png"/><Relationship Id="rId287" Type="http://schemas.openxmlformats.org/officeDocument/2006/relationships/image" Target="../media/image305.png"/><Relationship Id="rId30" Type="http://schemas.openxmlformats.org/officeDocument/2006/relationships/image" Target="../media/image48.png"/><Relationship Id="rId105" Type="http://schemas.openxmlformats.org/officeDocument/2006/relationships/image" Target="../media/image123.png"/><Relationship Id="rId126" Type="http://schemas.openxmlformats.org/officeDocument/2006/relationships/image" Target="../media/image144.png"/><Relationship Id="rId147" Type="http://schemas.openxmlformats.org/officeDocument/2006/relationships/image" Target="../media/image165.png"/><Relationship Id="rId168" Type="http://schemas.openxmlformats.org/officeDocument/2006/relationships/image" Target="../media/image186.png"/><Relationship Id="rId312" Type="http://schemas.openxmlformats.org/officeDocument/2006/relationships/image" Target="../media/image330.png"/><Relationship Id="rId333" Type="http://schemas.openxmlformats.org/officeDocument/2006/relationships/image" Target="../media/image351.png"/><Relationship Id="rId354" Type="http://schemas.openxmlformats.org/officeDocument/2006/relationships/image" Target="../media/image372.png"/><Relationship Id="rId51" Type="http://schemas.openxmlformats.org/officeDocument/2006/relationships/image" Target="../media/image69.png"/><Relationship Id="rId72" Type="http://schemas.openxmlformats.org/officeDocument/2006/relationships/image" Target="../media/image90.png"/><Relationship Id="rId93" Type="http://schemas.openxmlformats.org/officeDocument/2006/relationships/image" Target="../media/image111.png"/><Relationship Id="rId189" Type="http://schemas.openxmlformats.org/officeDocument/2006/relationships/image" Target="../media/image207.png"/><Relationship Id="rId375" Type="http://schemas.openxmlformats.org/officeDocument/2006/relationships/image" Target="../media/image393.png"/><Relationship Id="rId3" Type="http://schemas.openxmlformats.org/officeDocument/2006/relationships/image" Target="../media/image21.png"/><Relationship Id="rId214" Type="http://schemas.openxmlformats.org/officeDocument/2006/relationships/image" Target="../media/image232.png"/><Relationship Id="rId235" Type="http://schemas.openxmlformats.org/officeDocument/2006/relationships/image" Target="../media/image253.png"/><Relationship Id="rId256" Type="http://schemas.openxmlformats.org/officeDocument/2006/relationships/image" Target="../media/image274.png"/><Relationship Id="rId277" Type="http://schemas.openxmlformats.org/officeDocument/2006/relationships/image" Target="../media/image295.png"/><Relationship Id="rId298" Type="http://schemas.openxmlformats.org/officeDocument/2006/relationships/image" Target="../media/image316.png"/><Relationship Id="rId116" Type="http://schemas.openxmlformats.org/officeDocument/2006/relationships/image" Target="../media/image134.png"/><Relationship Id="rId137" Type="http://schemas.openxmlformats.org/officeDocument/2006/relationships/image" Target="../media/image155.png"/><Relationship Id="rId158" Type="http://schemas.openxmlformats.org/officeDocument/2006/relationships/image" Target="../media/image176.png"/><Relationship Id="rId302" Type="http://schemas.openxmlformats.org/officeDocument/2006/relationships/image" Target="../media/image320.png"/><Relationship Id="rId323" Type="http://schemas.openxmlformats.org/officeDocument/2006/relationships/image" Target="../media/image341.png"/><Relationship Id="rId344" Type="http://schemas.openxmlformats.org/officeDocument/2006/relationships/image" Target="../media/image362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62" Type="http://schemas.openxmlformats.org/officeDocument/2006/relationships/image" Target="../media/image80.png"/><Relationship Id="rId83" Type="http://schemas.openxmlformats.org/officeDocument/2006/relationships/image" Target="../media/image101.png"/><Relationship Id="rId179" Type="http://schemas.openxmlformats.org/officeDocument/2006/relationships/image" Target="../media/image197.png"/><Relationship Id="rId365" Type="http://schemas.openxmlformats.org/officeDocument/2006/relationships/image" Target="../media/image383.png"/><Relationship Id="rId386" Type="http://schemas.openxmlformats.org/officeDocument/2006/relationships/image" Target="../media/image404.png"/><Relationship Id="rId190" Type="http://schemas.openxmlformats.org/officeDocument/2006/relationships/image" Target="../media/image208.png"/><Relationship Id="rId204" Type="http://schemas.openxmlformats.org/officeDocument/2006/relationships/image" Target="../media/image222.png"/><Relationship Id="rId225" Type="http://schemas.openxmlformats.org/officeDocument/2006/relationships/image" Target="../media/image243.png"/><Relationship Id="rId246" Type="http://schemas.openxmlformats.org/officeDocument/2006/relationships/image" Target="../media/image264.png"/><Relationship Id="rId267" Type="http://schemas.openxmlformats.org/officeDocument/2006/relationships/image" Target="../media/image285.png"/><Relationship Id="rId288" Type="http://schemas.openxmlformats.org/officeDocument/2006/relationships/image" Target="../media/image306.png"/><Relationship Id="rId106" Type="http://schemas.openxmlformats.org/officeDocument/2006/relationships/image" Target="../media/image124.png"/><Relationship Id="rId127" Type="http://schemas.openxmlformats.org/officeDocument/2006/relationships/image" Target="../media/image145.png"/><Relationship Id="rId313" Type="http://schemas.openxmlformats.org/officeDocument/2006/relationships/image" Target="../media/image331.png"/><Relationship Id="rId10" Type="http://schemas.openxmlformats.org/officeDocument/2006/relationships/image" Target="../media/image28.png"/><Relationship Id="rId31" Type="http://schemas.openxmlformats.org/officeDocument/2006/relationships/image" Target="../media/image49.png"/><Relationship Id="rId52" Type="http://schemas.openxmlformats.org/officeDocument/2006/relationships/image" Target="../media/image70.png"/><Relationship Id="rId73" Type="http://schemas.openxmlformats.org/officeDocument/2006/relationships/image" Target="../media/image91.png"/><Relationship Id="rId94" Type="http://schemas.openxmlformats.org/officeDocument/2006/relationships/image" Target="../media/image112.png"/><Relationship Id="rId148" Type="http://schemas.openxmlformats.org/officeDocument/2006/relationships/image" Target="../media/image166.png"/><Relationship Id="rId169" Type="http://schemas.openxmlformats.org/officeDocument/2006/relationships/image" Target="../media/image187.png"/><Relationship Id="rId334" Type="http://schemas.openxmlformats.org/officeDocument/2006/relationships/image" Target="../media/image352.png"/><Relationship Id="rId355" Type="http://schemas.openxmlformats.org/officeDocument/2006/relationships/image" Target="../media/image373.png"/><Relationship Id="rId376" Type="http://schemas.openxmlformats.org/officeDocument/2006/relationships/image" Target="../media/image394.png"/><Relationship Id="rId4" Type="http://schemas.openxmlformats.org/officeDocument/2006/relationships/image" Target="../media/image22.png"/><Relationship Id="rId180" Type="http://schemas.openxmlformats.org/officeDocument/2006/relationships/image" Target="../media/image198.png"/><Relationship Id="rId215" Type="http://schemas.openxmlformats.org/officeDocument/2006/relationships/image" Target="../media/image233.png"/><Relationship Id="rId236" Type="http://schemas.openxmlformats.org/officeDocument/2006/relationships/image" Target="../media/image254.png"/><Relationship Id="rId257" Type="http://schemas.openxmlformats.org/officeDocument/2006/relationships/image" Target="../media/image275.png"/><Relationship Id="rId278" Type="http://schemas.openxmlformats.org/officeDocument/2006/relationships/image" Target="../media/image296.png"/><Relationship Id="rId303" Type="http://schemas.openxmlformats.org/officeDocument/2006/relationships/image" Target="../media/image321.png"/><Relationship Id="rId42" Type="http://schemas.openxmlformats.org/officeDocument/2006/relationships/image" Target="../media/image60.png"/><Relationship Id="rId84" Type="http://schemas.openxmlformats.org/officeDocument/2006/relationships/image" Target="../media/image102.png"/><Relationship Id="rId138" Type="http://schemas.openxmlformats.org/officeDocument/2006/relationships/image" Target="../media/image156.png"/><Relationship Id="rId345" Type="http://schemas.openxmlformats.org/officeDocument/2006/relationships/image" Target="../media/image363.png"/><Relationship Id="rId191" Type="http://schemas.openxmlformats.org/officeDocument/2006/relationships/image" Target="../media/image209.png"/><Relationship Id="rId205" Type="http://schemas.openxmlformats.org/officeDocument/2006/relationships/image" Target="../media/image223.png"/><Relationship Id="rId247" Type="http://schemas.openxmlformats.org/officeDocument/2006/relationships/image" Target="../media/image265.png"/><Relationship Id="rId107" Type="http://schemas.openxmlformats.org/officeDocument/2006/relationships/image" Target="../media/image125.png"/><Relationship Id="rId289" Type="http://schemas.openxmlformats.org/officeDocument/2006/relationships/image" Target="../media/image307.png"/><Relationship Id="rId11" Type="http://schemas.openxmlformats.org/officeDocument/2006/relationships/image" Target="../media/image29.png"/><Relationship Id="rId53" Type="http://schemas.openxmlformats.org/officeDocument/2006/relationships/image" Target="../media/image71.png"/><Relationship Id="rId149" Type="http://schemas.openxmlformats.org/officeDocument/2006/relationships/image" Target="../media/image167.png"/><Relationship Id="rId314" Type="http://schemas.openxmlformats.org/officeDocument/2006/relationships/image" Target="../media/image332.png"/><Relationship Id="rId356" Type="http://schemas.openxmlformats.org/officeDocument/2006/relationships/image" Target="../media/image374.png"/><Relationship Id="rId95" Type="http://schemas.openxmlformats.org/officeDocument/2006/relationships/image" Target="../media/image113.png"/><Relationship Id="rId160" Type="http://schemas.openxmlformats.org/officeDocument/2006/relationships/image" Target="../media/image178.png"/><Relationship Id="rId216" Type="http://schemas.openxmlformats.org/officeDocument/2006/relationships/image" Target="../media/image234.png"/><Relationship Id="rId258" Type="http://schemas.openxmlformats.org/officeDocument/2006/relationships/image" Target="../media/image276.png"/><Relationship Id="rId22" Type="http://schemas.openxmlformats.org/officeDocument/2006/relationships/image" Target="../media/image40.png"/><Relationship Id="rId64" Type="http://schemas.openxmlformats.org/officeDocument/2006/relationships/image" Target="../media/image82.png"/><Relationship Id="rId118" Type="http://schemas.openxmlformats.org/officeDocument/2006/relationships/image" Target="../media/image136.png"/><Relationship Id="rId325" Type="http://schemas.openxmlformats.org/officeDocument/2006/relationships/image" Target="../media/image343.png"/><Relationship Id="rId367" Type="http://schemas.openxmlformats.org/officeDocument/2006/relationships/image" Target="../media/image385.png"/><Relationship Id="rId171" Type="http://schemas.openxmlformats.org/officeDocument/2006/relationships/image" Target="../media/image189.png"/><Relationship Id="rId227" Type="http://schemas.openxmlformats.org/officeDocument/2006/relationships/image" Target="../media/image245.png"/><Relationship Id="rId269" Type="http://schemas.openxmlformats.org/officeDocument/2006/relationships/image" Target="../media/image287.png"/><Relationship Id="rId33" Type="http://schemas.openxmlformats.org/officeDocument/2006/relationships/image" Target="../media/image51.png"/><Relationship Id="rId129" Type="http://schemas.openxmlformats.org/officeDocument/2006/relationships/image" Target="../media/image147.png"/><Relationship Id="rId280" Type="http://schemas.openxmlformats.org/officeDocument/2006/relationships/image" Target="../media/image298.png"/><Relationship Id="rId336" Type="http://schemas.openxmlformats.org/officeDocument/2006/relationships/image" Target="../media/image354.png"/><Relationship Id="rId75" Type="http://schemas.openxmlformats.org/officeDocument/2006/relationships/image" Target="../media/image93.png"/><Relationship Id="rId140" Type="http://schemas.openxmlformats.org/officeDocument/2006/relationships/image" Target="../media/image158.png"/><Relationship Id="rId182" Type="http://schemas.openxmlformats.org/officeDocument/2006/relationships/image" Target="../media/image200.png"/><Relationship Id="rId378" Type="http://schemas.openxmlformats.org/officeDocument/2006/relationships/image" Target="../media/image396.png"/><Relationship Id="rId6" Type="http://schemas.openxmlformats.org/officeDocument/2006/relationships/image" Target="../media/image24.png"/><Relationship Id="rId238" Type="http://schemas.openxmlformats.org/officeDocument/2006/relationships/image" Target="../media/image256.png"/><Relationship Id="rId291" Type="http://schemas.openxmlformats.org/officeDocument/2006/relationships/image" Target="../media/image309.png"/><Relationship Id="rId305" Type="http://schemas.openxmlformats.org/officeDocument/2006/relationships/image" Target="../media/image323.png"/><Relationship Id="rId347" Type="http://schemas.openxmlformats.org/officeDocument/2006/relationships/image" Target="../media/image365.png"/><Relationship Id="rId44" Type="http://schemas.openxmlformats.org/officeDocument/2006/relationships/image" Target="../media/image62.png"/><Relationship Id="rId86" Type="http://schemas.openxmlformats.org/officeDocument/2006/relationships/image" Target="../media/image104.png"/><Relationship Id="rId151" Type="http://schemas.openxmlformats.org/officeDocument/2006/relationships/image" Target="../media/image169.png"/><Relationship Id="rId193" Type="http://schemas.openxmlformats.org/officeDocument/2006/relationships/image" Target="../media/image211.png"/><Relationship Id="rId207" Type="http://schemas.openxmlformats.org/officeDocument/2006/relationships/image" Target="../media/image225.png"/><Relationship Id="rId249" Type="http://schemas.openxmlformats.org/officeDocument/2006/relationships/image" Target="../media/image267.png"/><Relationship Id="rId13" Type="http://schemas.openxmlformats.org/officeDocument/2006/relationships/image" Target="../media/image31.png"/><Relationship Id="rId109" Type="http://schemas.openxmlformats.org/officeDocument/2006/relationships/image" Target="../media/image127.png"/><Relationship Id="rId260" Type="http://schemas.openxmlformats.org/officeDocument/2006/relationships/image" Target="../media/image278.png"/><Relationship Id="rId316" Type="http://schemas.openxmlformats.org/officeDocument/2006/relationships/image" Target="../media/image334.png"/><Relationship Id="rId55" Type="http://schemas.openxmlformats.org/officeDocument/2006/relationships/image" Target="../media/image73.png"/><Relationship Id="rId97" Type="http://schemas.openxmlformats.org/officeDocument/2006/relationships/image" Target="../media/image115.png"/><Relationship Id="rId120" Type="http://schemas.openxmlformats.org/officeDocument/2006/relationships/image" Target="../media/image138.png"/><Relationship Id="rId358" Type="http://schemas.openxmlformats.org/officeDocument/2006/relationships/image" Target="../media/image376.png"/><Relationship Id="rId162" Type="http://schemas.openxmlformats.org/officeDocument/2006/relationships/image" Target="../media/image180.png"/><Relationship Id="rId218" Type="http://schemas.openxmlformats.org/officeDocument/2006/relationships/image" Target="../media/image236.png"/><Relationship Id="rId271" Type="http://schemas.openxmlformats.org/officeDocument/2006/relationships/image" Target="../media/image289.png"/><Relationship Id="rId24" Type="http://schemas.openxmlformats.org/officeDocument/2006/relationships/image" Target="../media/image42.png"/><Relationship Id="rId66" Type="http://schemas.openxmlformats.org/officeDocument/2006/relationships/image" Target="../media/image84.png"/><Relationship Id="rId131" Type="http://schemas.openxmlformats.org/officeDocument/2006/relationships/image" Target="../media/image149.png"/><Relationship Id="rId327" Type="http://schemas.openxmlformats.org/officeDocument/2006/relationships/image" Target="../media/image345.png"/><Relationship Id="rId369" Type="http://schemas.openxmlformats.org/officeDocument/2006/relationships/image" Target="../media/image387.png"/><Relationship Id="rId173" Type="http://schemas.openxmlformats.org/officeDocument/2006/relationships/image" Target="../media/image191.png"/><Relationship Id="rId229" Type="http://schemas.openxmlformats.org/officeDocument/2006/relationships/image" Target="../media/image247.png"/><Relationship Id="rId380" Type="http://schemas.openxmlformats.org/officeDocument/2006/relationships/image" Target="../media/image398.png"/><Relationship Id="rId240" Type="http://schemas.openxmlformats.org/officeDocument/2006/relationships/image" Target="../media/image258.png"/><Relationship Id="rId35" Type="http://schemas.openxmlformats.org/officeDocument/2006/relationships/image" Target="../media/image53.png"/><Relationship Id="rId77" Type="http://schemas.openxmlformats.org/officeDocument/2006/relationships/image" Target="../media/image95.png"/><Relationship Id="rId100" Type="http://schemas.openxmlformats.org/officeDocument/2006/relationships/image" Target="../media/image118.png"/><Relationship Id="rId282" Type="http://schemas.openxmlformats.org/officeDocument/2006/relationships/image" Target="../media/image300.png"/><Relationship Id="rId338" Type="http://schemas.openxmlformats.org/officeDocument/2006/relationships/image" Target="../media/image356.png"/><Relationship Id="rId8" Type="http://schemas.openxmlformats.org/officeDocument/2006/relationships/image" Target="../media/image26.png"/><Relationship Id="rId142" Type="http://schemas.openxmlformats.org/officeDocument/2006/relationships/image" Target="../media/image160.png"/><Relationship Id="rId184" Type="http://schemas.openxmlformats.org/officeDocument/2006/relationships/image" Target="../media/image202.png"/><Relationship Id="rId251" Type="http://schemas.openxmlformats.org/officeDocument/2006/relationships/image" Target="../media/image269.png"/><Relationship Id="rId46" Type="http://schemas.openxmlformats.org/officeDocument/2006/relationships/image" Target="../media/image64.png"/><Relationship Id="rId293" Type="http://schemas.openxmlformats.org/officeDocument/2006/relationships/image" Target="../media/image311.png"/><Relationship Id="rId307" Type="http://schemas.openxmlformats.org/officeDocument/2006/relationships/image" Target="../media/image325.png"/><Relationship Id="rId349" Type="http://schemas.openxmlformats.org/officeDocument/2006/relationships/image" Target="../media/image367.png"/><Relationship Id="rId88" Type="http://schemas.openxmlformats.org/officeDocument/2006/relationships/image" Target="../media/image106.png"/><Relationship Id="rId111" Type="http://schemas.openxmlformats.org/officeDocument/2006/relationships/image" Target="../media/image129.png"/><Relationship Id="rId153" Type="http://schemas.openxmlformats.org/officeDocument/2006/relationships/image" Target="../media/image171.png"/><Relationship Id="rId195" Type="http://schemas.openxmlformats.org/officeDocument/2006/relationships/image" Target="../media/image213.png"/><Relationship Id="rId209" Type="http://schemas.openxmlformats.org/officeDocument/2006/relationships/image" Target="../media/image227.png"/><Relationship Id="rId360" Type="http://schemas.openxmlformats.org/officeDocument/2006/relationships/image" Target="../media/image378.png"/><Relationship Id="rId220" Type="http://schemas.openxmlformats.org/officeDocument/2006/relationships/image" Target="../media/image238.png"/><Relationship Id="rId15" Type="http://schemas.openxmlformats.org/officeDocument/2006/relationships/image" Target="../media/image33.png"/><Relationship Id="rId57" Type="http://schemas.openxmlformats.org/officeDocument/2006/relationships/image" Target="../media/image75.png"/><Relationship Id="rId262" Type="http://schemas.openxmlformats.org/officeDocument/2006/relationships/image" Target="../media/image280.png"/><Relationship Id="rId318" Type="http://schemas.openxmlformats.org/officeDocument/2006/relationships/image" Target="../media/image336.png"/><Relationship Id="rId99" Type="http://schemas.openxmlformats.org/officeDocument/2006/relationships/image" Target="../media/image117.png"/><Relationship Id="rId122" Type="http://schemas.openxmlformats.org/officeDocument/2006/relationships/image" Target="../media/image140.png"/><Relationship Id="rId164" Type="http://schemas.openxmlformats.org/officeDocument/2006/relationships/image" Target="../media/image182.png"/><Relationship Id="rId371" Type="http://schemas.openxmlformats.org/officeDocument/2006/relationships/image" Target="../media/image389.png"/><Relationship Id="rId26" Type="http://schemas.openxmlformats.org/officeDocument/2006/relationships/image" Target="../media/image44.png"/><Relationship Id="rId231" Type="http://schemas.openxmlformats.org/officeDocument/2006/relationships/image" Target="../media/image249.png"/><Relationship Id="rId273" Type="http://schemas.openxmlformats.org/officeDocument/2006/relationships/image" Target="../media/image291.png"/><Relationship Id="rId329" Type="http://schemas.openxmlformats.org/officeDocument/2006/relationships/image" Target="../media/image3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1295400" y="2362200"/>
            <a:ext cx="7028815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300" b="1" spc="484" dirty="0">
                <a:solidFill>
                  <a:srgbClr val="562213"/>
                </a:solidFill>
                <a:latin typeface="Trebuchet MS"/>
                <a:cs typeface="Trebuchet MS"/>
              </a:rPr>
              <a:t>EVOLUSI DAN KINERJA KOMPUTER</a:t>
            </a:r>
            <a:endParaRPr sz="4300" dirty="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761730" y="6553666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B4A687"/>
                </a:solidFill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IBM</a:t>
            </a:r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Pabrik peralatan Punched-card </a:t>
            </a:r>
          </a:p>
          <a:p>
            <a:pPr eaLnBrk="1" hangingPunct="1"/>
            <a:r>
              <a:rPr lang="en-US" altLang="en-US"/>
              <a:t>1953 – IBM-701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/>
              <a:t>Komputer pertama IBM (stored program computer)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/>
              <a:t>Untuk keperluan aplikasi Scientific</a:t>
            </a:r>
          </a:p>
          <a:p>
            <a:pPr eaLnBrk="1" hangingPunct="1"/>
            <a:r>
              <a:rPr lang="en-US" altLang="en-US"/>
              <a:t>1955 – IBM- 702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en-US"/>
              <a:t>Untuk applikasi bisnis</a:t>
            </a:r>
          </a:p>
          <a:p>
            <a:pPr eaLnBrk="1" hangingPunct="1"/>
            <a:r>
              <a:rPr lang="en-US" altLang="en-US"/>
              <a:t>Merupakan awal dari seri 700/7000 yang membuat IBM menjadi pabrik komputer</a:t>
            </a:r>
          </a:p>
        </p:txBody>
      </p:sp>
      <p:sp>
        <p:nvSpPr>
          <p:cNvPr id="2253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D6887B5-4551-4791-9AFC-70A37D769731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56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Komputer Berbasis Prosesor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sz="half" idx="1"/>
          </p:nvPr>
        </p:nvSpPr>
        <p:spPr>
          <a:xfrm>
            <a:off x="306388" y="2286000"/>
            <a:ext cx="8304212" cy="3546475"/>
          </a:xfrm>
        </p:spPr>
        <p:txBody>
          <a:bodyPr/>
          <a:lstStyle/>
          <a:p>
            <a:pPr eaLnBrk="1" hangingPunct="1"/>
            <a:r>
              <a:rPr lang="en-US" altLang="en-US"/>
              <a:t>Mesin generasi II</a:t>
            </a:r>
          </a:p>
          <a:p>
            <a:pPr eaLnBrk="1" hangingPunct="1"/>
            <a:r>
              <a:rPr lang="en-US" altLang="en-US"/>
              <a:t>NCR &amp; RCA menghasilkan </a:t>
            </a:r>
            <a:r>
              <a:rPr lang="en-US" altLang="en-US" i="1"/>
              <a:t>small transistor machines</a:t>
            </a:r>
          </a:p>
          <a:p>
            <a:pPr eaLnBrk="1" hangingPunct="1"/>
            <a:r>
              <a:rPr lang="en-US" altLang="en-US"/>
              <a:t>IBM 7000</a:t>
            </a:r>
          </a:p>
          <a:p>
            <a:pPr eaLnBrk="1" hangingPunct="1"/>
            <a:r>
              <a:rPr lang="en-US" altLang="en-US"/>
              <a:t>DEC - 1957</a:t>
            </a:r>
          </a:p>
          <a:p>
            <a:pPr lvl="1" eaLnBrk="1" hangingPunct="1"/>
            <a:r>
              <a:rPr lang="en-US" altLang="en-US" sz="2000"/>
              <a:t>Membuat PDP-1</a:t>
            </a:r>
          </a:p>
          <a:p>
            <a:pPr eaLnBrk="1" hangingPunct="1"/>
            <a:endParaRPr lang="en-US" altLang="en-US"/>
          </a:p>
        </p:txBody>
      </p:sp>
      <p:pic>
        <p:nvPicPr>
          <p:cNvPr id="2458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3276600"/>
            <a:ext cx="4191000" cy="3267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24583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B9A524-8DD5-41E4-9A4E-EE75B917ED15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88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Latar Belakang - ENIAC</a:t>
            </a:r>
          </a:p>
        </p:txBody>
      </p:sp>
      <p:sp>
        <p:nvSpPr>
          <p:cNvPr id="12291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Electronic Numerical Integrator And Computer</a:t>
            </a:r>
          </a:p>
          <a:p>
            <a:pPr eaLnBrk="1" hangingPunct="1"/>
            <a:r>
              <a:rPr lang="en-US" altLang="en-US"/>
              <a:t>Eckert and Mauchly</a:t>
            </a:r>
            <a:endParaRPr lang="en-GB" altLang="en-US"/>
          </a:p>
          <a:p>
            <a:pPr eaLnBrk="1" hangingPunct="1"/>
            <a:r>
              <a:rPr lang="en-GB" altLang="en-US"/>
              <a:t>University of Pennsylvania</a:t>
            </a:r>
          </a:p>
          <a:p>
            <a:pPr eaLnBrk="1" hangingPunct="1"/>
            <a:r>
              <a:rPr lang="en-GB" altLang="en-US"/>
              <a:t>Tabel lintasan peluru</a:t>
            </a:r>
          </a:p>
          <a:p>
            <a:pPr eaLnBrk="1" hangingPunct="1"/>
            <a:r>
              <a:rPr lang="en-GB" altLang="en-US"/>
              <a:t>Mulai dibuat 1943</a:t>
            </a:r>
          </a:p>
          <a:p>
            <a:pPr eaLnBrk="1" hangingPunct="1"/>
            <a:r>
              <a:rPr lang="en-GB" altLang="en-US"/>
              <a:t>Selesai 1946</a:t>
            </a:r>
          </a:p>
          <a:p>
            <a:pPr lvl="1" eaLnBrk="1" hangingPunct="1"/>
            <a:r>
              <a:rPr lang="en-GB" altLang="en-US"/>
              <a:t>Sangat terlambat untuk digunakan dalam PD-II</a:t>
            </a:r>
          </a:p>
          <a:p>
            <a:pPr eaLnBrk="1" hangingPunct="1"/>
            <a:r>
              <a:rPr lang="en-GB" altLang="en-US"/>
              <a:t>Digunakan sampai 1955</a:t>
            </a:r>
          </a:p>
          <a:p>
            <a:pPr eaLnBrk="1" hangingPunct="1"/>
            <a:endParaRPr lang="en-US" altLang="en-US"/>
          </a:p>
        </p:txBody>
      </p:sp>
      <p:sp>
        <p:nvSpPr>
          <p:cNvPr id="1229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91D5F9-7D10-40C0-AEC6-00C3DB4FF77E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566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ENIAC</a:t>
            </a:r>
          </a:p>
        </p:txBody>
      </p:sp>
      <p:sp>
        <p:nvSpPr>
          <p:cNvPr id="133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Desimal (bukan biner)</a:t>
            </a:r>
          </a:p>
          <a:p>
            <a:pPr eaLnBrk="1" hangingPunct="1"/>
            <a:r>
              <a:rPr lang="en-GB" altLang="en-US"/>
              <a:t>Memiliki 20 akumulator untuk 10 digit</a:t>
            </a:r>
          </a:p>
          <a:p>
            <a:pPr eaLnBrk="1" hangingPunct="1"/>
            <a:r>
              <a:rPr lang="en-GB" altLang="en-US"/>
              <a:t>Diprogram manual dengan switch (sakelar)</a:t>
            </a:r>
            <a:endParaRPr lang="en-US" altLang="en-US"/>
          </a:p>
          <a:p>
            <a:pPr eaLnBrk="1" hangingPunct="1"/>
            <a:r>
              <a:rPr lang="en-US" altLang="en-US"/>
              <a:t>18.000 tabung vakum</a:t>
            </a:r>
          </a:p>
          <a:p>
            <a:pPr eaLnBrk="1" hangingPunct="1"/>
            <a:r>
              <a:rPr lang="en-US" altLang="en-US"/>
              <a:t>Berat 30 ton</a:t>
            </a:r>
          </a:p>
          <a:p>
            <a:pPr eaLnBrk="1" hangingPunct="1"/>
            <a:r>
              <a:rPr lang="en-US" altLang="en-US"/>
              <a:t>Luas 15,000 square feet</a:t>
            </a:r>
          </a:p>
          <a:p>
            <a:pPr eaLnBrk="1" hangingPunct="1"/>
            <a:r>
              <a:rPr lang="en-US" altLang="en-US"/>
              <a:t>Konsumsi daya 140 kW </a:t>
            </a:r>
          </a:p>
        </p:txBody>
      </p:sp>
      <p:sp>
        <p:nvSpPr>
          <p:cNvPr id="1331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B90851-62C3-4221-A4E3-99ABB4E64DAC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502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IBM Seri 360</a:t>
            </a:r>
          </a:p>
        </p:txBody>
      </p:sp>
      <p:sp>
        <p:nvSpPr>
          <p:cNvPr id="58371" name="Rectangle 3"/>
          <p:cNvSpPr>
            <a:spLocks noGrp="1"/>
          </p:cNvSpPr>
          <p:nvPr>
            <p:ph type="body" sz="half" idx="1"/>
          </p:nvPr>
        </p:nvSpPr>
        <p:spPr>
          <a:xfrm>
            <a:off x="306388" y="2286000"/>
            <a:ext cx="8532812" cy="3886200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1964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Mengganti (&amp; tdk kompatibel dengan) seri 7000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Pelopor munculnya “</a:t>
            </a:r>
            <a:r>
              <a:rPr lang="en-GB" i="1"/>
              <a:t>family</a:t>
            </a:r>
            <a:r>
              <a:rPr lang="en-GB"/>
              <a:t>” komputer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Sama atau identik </a:t>
            </a:r>
            <a:r>
              <a:rPr lang="en-GB" sz="2000">
                <a:sym typeface="Wingdings" panose="05000000000000000000" pitchFamily="2" charset="2"/>
              </a:rPr>
              <a:t> Instruksinya</a:t>
            </a:r>
            <a:endParaRPr lang="en-GB" sz="200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Sama atau identik </a:t>
            </a:r>
            <a:r>
              <a:rPr lang="en-GB" sz="2000">
                <a:sym typeface="Wingdings" panose="05000000000000000000" pitchFamily="2" charset="2"/>
              </a:rPr>
              <a:t> O/S</a:t>
            </a:r>
            <a:endParaRPr lang="en-GB" sz="2000"/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Bertambahnya kecepatan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Bertambahnya jumlah port I/O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Bertambahnya ukuran memori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Harga meningkat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Multiplexed switch structure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0350" y="3135313"/>
            <a:ext cx="2466975" cy="1847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29703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F35CA8-58E8-4BD0-B3C0-418F221F5E1D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49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189" y="776604"/>
            <a:ext cx="537654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Rantai </a:t>
            </a:r>
            <a:r>
              <a:rPr spc="-190" dirty="0"/>
              <a:t>Makanan </a:t>
            </a:r>
            <a:r>
              <a:rPr spc="-95" dirty="0"/>
              <a:t>Komputer  1988</a:t>
            </a:r>
          </a:p>
        </p:txBody>
      </p:sp>
      <p:sp>
        <p:nvSpPr>
          <p:cNvPr id="725" name="object 7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29452" y="3943680"/>
            <a:ext cx="21336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560">
              <a:lnSpc>
                <a:spcPct val="100000"/>
              </a:lnSpc>
              <a:spcBef>
                <a:spcPts val="100"/>
              </a:spcBef>
              <a:tabLst>
                <a:tab pos="875665" algn="l"/>
              </a:tabLst>
            </a:pPr>
            <a:r>
              <a:rPr sz="1400" spc="-15" dirty="0">
                <a:latin typeface="Carlito"/>
                <a:cs typeface="Carlito"/>
              </a:rPr>
              <a:t>W</a:t>
            </a:r>
            <a:r>
              <a:rPr sz="1400" dirty="0">
                <a:latin typeface="Carlito"/>
                <a:cs typeface="Carlito"/>
              </a:rPr>
              <a:t>or</a:t>
            </a:r>
            <a:r>
              <a:rPr sz="1400" spc="-10" dirty="0">
                <a:latin typeface="Carlito"/>
                <a:cs typeface="Carlito"/>
              </a:rPr>
              <a:t>k</a:t>
            </a:r>
            <a:r>
              <a:rPr sz="1400" dirty="0">
                <a:latin typeface="Carlito"/>
                <a:cs typeface="Carlito"/>
              </a:rPr>
              <a:t>-PC  </a:t>
            </a:r>
            <a:r>
              <a:rPr sz="1400" spc="-5" dirty="0">
                <a:latin typeface="Carlito"/>
                <a:cs typeface="Carlito"/>
              </a:rPr>
              <a:t>station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9120" y="3971290"/>
            <a:ext cx="9359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Mini-  c</a:t>
            </a:r>
            <a:r>
              <a:rPr sz="1600" dirty="0">
                <a:latin typeface="Carlito"/>
                <a:cs typeface="Carlito"/>
              </a:rPr>
              <a:t>omp</a:t>
            </a:r>
            <a:r>
              <a:rPr sz="1600" spc="-10" dirty="0">
                <a:latin typeface="Carlito"/>
                <a:cs typeface="Carlito"/>
              </a:rPr>
              <a:t>u</a:t>
            </a:r>
            <a:r>
              <a:rPr sz="1600" spc="-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07310" y="2980690"/>
            <a:ext cx="105918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Mainframe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8250" y="4047490"/>
            <a:ext cx="14605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7244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Mini-  </a:t>
            </a:r>
            <a:r>
              <a:rPr sz="1600" spc="5" dirty="0">
                <a:latin typeface="Carlito"/>
                <a:cs typeface="Carlito"/>
              </a:rPr>
              <a:t>s</a:t>
            </a:r>
            <a:r>
              <a:rPr sz="1600" dirty="0">
                <a:latin typeface="Carlito"/>
                <a:cs typeface="Carlito"/>
              </a:rPr>
              <a:t>upe</a:t>
            </a:r>
            <a:r>
              <a:rPr sz="1600" spc="-10" dirty="0">
                <a:latin typeface="Carlito"/>
                <a:cs typeface="Carlito"/>
              </a:rPr>
              <a:t>r</a:t>
            </a:r>
            <a:r>
              <a:rPr sz="1600" spc="-5" dirty="0">
                <a:latin typeface="Carlito"/>
                <a:cs typeface="Carlito"/>
              </a:rPr>
              <a:t>c</a:t>
            </a:r>
            <a:r>
              <a:rPr sz="1600" spc="-15" dirty="0">
                <a:latin typeface="Carlito"/>
                <a:cs typeface="Carlito"/>
              </a:rPr>
              <a:t>o</a:t>
            </a:r>
            <a:r>
              <a:rPr sz="1600" dirty="0">
                <a:latin typeface="Carlito"/>
                <a:cs typeface="Carlito"/>
              </a:rPr>
              <a:t>mpu</a:t>
            </a:r>
            <a:r>
              <a:rPr sz="1600" spc="-5" dirty="0">
                <a:latin typeface="Carlito"/>
                <a:cs typeface="Carlito"/>
              </a:rPr>
              <a:t>t</a:t>
            </a:r>
            <a:r>
              <a:rPr sz="1600" dirty="0">
                <a:latin typeface="Carlito"/>
                <a:cs typeface="Carlito"/>
              </a:rPr>
              <a:t>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713229" y="4123690"/>
            <a:ext cx="147574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rlito"/>
                <a:cs typeface="Carlito"/>
              </a:rPr>
              <a:t>Supercomputer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75140" y="1943160"/>
            <a:ext cx="3723640" cy="1200150"/>
            <a:chOff x="1275140" y="1943160"/>
            <a:chExt cx="3723640" cy="1200150"/>
          </a:xfrm>
        </p:grpSpPr>
        <p:sp>
          <p:nvSpPr>
            <p:cNvPr id="9" name="object 9"/>
            <p:cNvSpPr/>
            <p:nvPr/>
          </p:nvSpPr>
          <p:spPr>
            <a:xfrm>
              <a:off x="2219959" y="2726689"/>
              <a:ext cx="434339" cy="316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9959" y="2727959"/>
              <a:ext cx="434340" cy="314960"/>
            </a:xfrm>
            <a:custGeom>
              <a:avLst/>
              <a:gdLst/>
              <a:ahLst/>
              <a:cxnLst/>
              <a:rect l="l" t="t" r="r" b="b"/>
              <a:pathLst>
                <a:path w="434339" h="314960">
                  <a:moveTo>
                    <a:pt x="0" y="0"/>
                  </a:moveTo>
                  <a:lnTo>
                    <a:pt x="16509" y="29210"/>
                  </a:lnTo>
                  <a:lnTo>
                    <a:pt x="36829" y="64769"/>
                  </a:lnTo>
                  <a:lnTo>
                    <a:pt x="64769" y="97789"/>
                  </a:lnTo>
                  <a:lnTo>
                    <a:pt x="90169" y="128269"/>
                  </a:lnTo>
                  <a:lnTo>
                    <a:pt x="123189" y="161289"/>
                  </a:lnTo>
                  <a:lnTo>
                    <a:pt x="156209" y="196850"/>
                  </a:lnTo>
                  <a:lnTo>
                    <a:pt x="182879" y="222250"/>
                  </a:lnTo>
                  <a:lnTo>
                    <a:pt x="213359" y="247650"/>
                  </a:lnTo>
                  <a:lnTo>
                    <a:pt x="279400" y="281939"/>
                  </a:lnTo>
                  <a:lnTo>
                    <a:pt x="346709" y="307339"/>
                  </a:lnTo>
                  <a:lnTo>
                    <a:pt x="416559" y="314960"/>
                  </a:lnTo>
                  <a:lnTo>
                    <a:pt x="434339" y="312419"/>
                  </a:lnTo>
                  <a:lnTo>
                    <a:pt x="414019" y="289560"/>
                  </a:lnTo>
                  <a:lnTo>
                    <a:pt x="389889" y="261619"/>
                  </a:lnTo>
                  <a:lnTo>
                    <a:pt x="365759" y="234950"/>
                  </a:lnTo>
                  <a:lnTo>
                    <a:pt x="341629" y="203200"/>
                  </a:lnTo>
                  <a:lnTo>
                    <a:pt x="321309" y="168910"/>
                  </a:lnTo>
                  <a:lnTo>
                    <a:pt x="303529" y="139700"/>
                  </a:lnTo>
                  <a:lnTo>
                    <a:pt x="293369" y="109219"/>
                  </a:lnTo>
                  <a:lnTo>
                    <a:pt x="281939" y="64769"/>
                  </a:lnTo>
                  <a:lnTo>
                    <a:pt x="281939" y="27939"/>
                  </a:lnTo>
                  <a:lnTo>
                    <a:pt x="281939" y="253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81429" y="1949449"/>
              <a:ext cx="3712210" cy="10299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1429" y="1949449"/>
              <a:ext cx="3710940" cy="1029969"/>
            </a:xfrm>
            <a:custGeom>
              <a:avLst/>
              <a:gdLst/>
              <a:ahLst/>
              <a:cxnLst/>
              <a:rect l="l" t="t" r="r" b="b"/>
              <a:pathLst>
                <a:path w="3710940" h="1029969">
                  <a:moveTo>
                    <a:pt x="0" y="638810"/>
                  </a:moveTo>
                  <a:lnTo>
                    <a:pt x="12700" y="628650"/>
                  </a:lnTo>
                  <a:lnTo>
                    <a:pt x="40639" y="612139"/>
                  </a:lnTo>
                  <a:lnTo>
                    <a:pt x="83819" y="595629"/>
                  </a:lnTo>
                  <a:lnTo>
                    <a:pt x="115569" y="585470"/>
                  </a:lnTo>
                  <a:lnTo>
                    <a:pt x="153669" y="571500"/>
                  </a:lnTo>
                  <a:lnTo>
                    <a:pt x="212089" y="552450"/>
                  </a:lnTo>
                  <a:lnTo>
                    <a:pt x="269239" y="535939"/>
                  </a:lnTo>
                  <a:lnTo>
                    <a:pt x="325119" y="521970"/>
                  </a:lnTo>
                  <a:lnTo>
                    <a:pt x="381000" y="508000"/>
                  </a:lnTo>
                  <a:lnTo>
                    <a:pt x="440689" y="496570"/>
                  </a:lnTo>
                  <a:lnTo>
                    <a:pt x="505459" y="485139"/>
                  </a:lnTo>
                  <a:lnTo>
                    <a:pt x="571500" y="472439"/>
                  </a:lnTo>
                  <a:lnTo>
                    <a:pt x="628650" y="463550"/>
                  </a:lnTo>
                  <a:lnTo>
                    <a:pt x="685800" y="453389"/>
                  </a:lnTo>
                  <a:lnTo>
                    <a:pt x="736600" y="444500"/>
                  </a:lnTo>
                  <a:lnTo>
                    <a:pt x="808989" y="430529"/>
                  </a:lnTo>
                  <a:lnTo>
                    <a:pt x="869950" y="420370"/>
                  </a:lnTo>
                  <a:lnTo>
                    <a:pt x="927100" y="411479"/>
                  </a:lnTo>
                  <a:lnTo>
                    <a:pt x="976630" y="402589"/>
                  </a:lnTo>
                  <a:lnTo>
                    <a:pt x="1019809" y="392429"/>
                  </a:lnTo>
                  <a:lnTo>
                    <a:pt x="1059180" y="375920"/>
                  </a:lnTo>
                  <a:lnTo>
                    <a:pt x="1108709" y="345439"/>
                  </a:lnTo>
                  <a:lnTo>
                    <a:pt x="1162050" y="294639"/>
                  </a:lnTo>
                  <a:lnTo>
                    <a:pt x="1195070" y="262889"/>
                  </a:lnTo>
                  <a:lnTo>
                    <a:pt x="1236980" y="222250"/>
                  </a:lnTo>
                  <a:lnTo>
                    <a:pt x="1276350" y="184150"/>
                  </a:lnTo>
                  <a:lnTo>
                    <a:pt x="1322070" y="144779"/>
                  </a:lnTo>
                  <a:lnTo>
                    <a:pt x="1361439" y="106679"/>
                  </a:lnTo>
                  <a:lnTo>
                    <a:pt x="1405889" y="72389"/>
                  </a:lnTo>
                  <a:lnTo>
                    <a:pt x="1452880" y="38100"/>
                  </a:lnTo>
                  <a:lnTo>
                    <a:pt x="1507489" y="0"/>
                  </a:lnTo>
                  <a:lnTo>
                    <a:pt x="1525270" y="66039"/>
                  </a:lnTo>
                  <a:lnTo>
                    <a:pt x="1544320" y="125729"/>
                  </a:lnTo>
                  <a:lnTo>
                    <a:pt x="1565909" y="186689"/>
                  </a:lnTo>
                  <a:lnTo>
                    <a:pt x="1586230" y="252729"/>
                  </a:lnTo>
                  <a:lnTo>
                    <a:pt x="1597659" y="306070"/>
                  </a:lnTo>
                  <a:lnTo>
                    <a:pt x="1593850" y="339089"/>
                  </a:lnTo>
                  <a:lnTo>
                    <a:pt x="1573530" y="369570"/>
                  </a:lnTo>
                  <a:lnTo>
                    <a:pt x="1630680" y="377189"/>
                  </a:lnTo>
                  <a:lnTo>
                    <a:pt x="1689100" y="387350"/>
                  </a:lnTo>
                  <a:lnTo>
                    <a:pt x="1764030" y="400050"/>
                  </a:lnTo>
                  <a:lnTo>
                    <a:pt x="1844039" y="412750"/>
                  </a:lnTo>
                  <a:lnTo>
                    <a:pt x="1929130" y="427989"/>
                  </a:lnTo>
                  <a:lnTo>
                    <a:pt x="1992630" y="440689"/>
                  </a:lnTo>
                  <a:lnTo>
                    <a:pt x="2059940" y="450850"/>
                  </a:lnTo>
                  <a:lnTo>
                    <a:pt x="2124710" y="457200"/>
                  </a:lnTo>
                  <a:lnTo>
                    <a:pt x="2180590" y="462279"/>
                  </a:lnTo>
                  <a:lnTo>
                    <a:pt x="2223770" y="450850"/>
                  </a:lnTo>
                  <a:lnTo>
                    <a:pt x="2263140" y="430529"/>
                  </a:lnTo>
                  <a:lnTo>
                    <a:pt x="2305049" y="402589"/>
                  </a:lnTo>
                  <a:lnTo>
                    <a:pt x="2396490" y="417829"/>
                  </a:lnTo>
                  <a:lnTo>
                    <a:pt x="2495549" y="440689"/>
                  </a:lnTo>
                  <a:lnTo>
                    <a:pt x="2579370" y="455929"/>
                  </a:lnTo>
                  <a:lnTo>
                    <a:pt x="2528570" y="502920"/>
                  </a:lnTo>
                  <a:lnTo>
                    <a:pt x="2560320" y="514350"/>
                  </a:lnTo>
                  <a:lnTo>
                    <a:pt x="2608580" y="528320"/>
                  </a:lnTo>
                  <a:lnTo>
                    <a:pt x="2659380" y="539750"/>
                  </a:lnTo>
                  <a:lnTo>
                    <a:pt x="2716530" y="547370"/>
                  </a:lnTo>
                  <a:lnTo>
                    <a:pt x="2768599" y="542289"/>
                  </a:lnTo>
                  <a:lnTo>
                    <a:pt x="2824480" y="538479"/>
                  </a:lnTo>
                  <a:lnTo>
                    <a:pt x="2882899" y="527050"/>
                  </a:lnTo>
                  <a:lnTo>
                    <a:pt x="2942590" y="508000"/>
                  </a:lnTo>
                  <a:lnTo>
                    <a:pt x="2997199" y="476250"/>
                  </a:lnTo>
                  <a:lnTo>
                    <a:pt x="3069590" y="427989"/>
                  </a:lnTo>
                  <a:lnTo>
                    <a:pt x="3120390" y="386079"/>
                  </a:lnTo>
                  <a:lnTo>
                    <a:pt x="3188970" y="323850"/>
                  </a:lnTo>
                  <a:lnTo>
                    <a:pt x="3260090" y="252729"/>
                  </a:lnTo>
                  <a:lnTo>
                    <a:pt x="3345179" y="193039"/>
                  </a:lnTo>
                  <a:lnTo>
                    <a:pt x="3415029" y="148589"/>
                  </a:lnTo>
                  <a:lnTo>
                    <a:pt x="3487420" y="113029"/>
                  </a:lnTo>
                  <a:lnTo>
                    <a:pt x="3556000" y="88900"/>
                  </a:lnTo>
                  <a:lnTo>
                    <a:pt x="3639820" y="77470"/>
                  </a:lnTo>
                  <a:lnTo>
                    <a:pt x="3710940" y="82550"/>
                  </a:lnTo>
                  <a:lnTo>
                    <a:pt x="3675379" y="113029"/>
                  </a:lnTo>
                  <a:lnTo>
                    <a:pt x="3649979" y="138429"/>
                  </a:lnTo>
                  <a:lnTo>
                    <a:pt x="3637279" y="158750"/>
                  </a:lnTo>
                  <a:lnTo>
                    <a:pt x="3582670" y="229870"/>
                  </a:lnTo>
                  <a:lnTo>
                    <a:pt x="3542029" y="262889"/>
                  </a:lnTo>
                  <a:lnTo>
                    <a:pt x="3492500" y="299720"/>
                  </a:lnTo>
                  <a:lnTo>
                    <a:pt x="3449320" y="344170"/>
                  </a:lnTo>
                  <a:lnTo>
                    <a:pt x="3415029" y="387350"/>
                  </a:lnTo>
                  <a:lnTo>
                    <a:pt x="3384550" y="430529"/>
                  </a:lnTo>
                  <a:lnTo>
                    <a:pt x="3355340" y="474979"/>
                  </a:lnTo>
                  <a:lnTo>
                    <a:pt x="3333750" y="510539"/>
                  </a:lnTo>
                  <a:lnTo>
                    <a:pt x="3321050" y="551179"/>
                  </a:lnTo>
                  <a:lnTo>
                    <a:pt x="3315970" y="595629"/>
                  </a:lnTo>
                  <a:lnTo>
                    <a:pt x="3333750" y="640079"/>
                  </a:lnTo>
                  <a:lnTo>
                    <a:pt x="3355340" y="689610"/>
                  </a:lnTo>
                  <a:lnTo>
                    <a:pt x="3387090" y="730250"/>
                  </a:lnTo>
                  <a:lnTo>
                    <a:pt x="3423920" y="770889"/>
                  </a:lnTo>
                  <a:lnTo>
                    <a:pt x="3456940" y="805179"/>
                  </a:lnTo>
                  <a:lnTo>
                    <a:pt x="3495040" y="835660"/>
                  </a:lnTo>
                  <a:lnTo>
                    <a:pt x="3535679" y="871220"/>
                  </a:lnTo>
                  <a:lnTo>
                    <a:pt x="3581400" y="906779"/>
                  </a:lnTo>
                  <a:lnTo>
                    <a:pt x="3608070" y="929639"/>
                  </a:lnTo>
                  <a:lnTo>
                    <a:pt x="3637279" y="951229"/>
                  </a:lnTo>
                  <a:lnTo>
                    <a:pt x="3663950" y="967739"/>
                  </a:lnTo>
                  <a:lnTo>
                    <a:pt x="3683000" y="989329"/>
                  </a:lnTo>
                  <a:lnTo>
                    <a:pt x="3639820" y="990600"/>
                  </a:lnTo>
                  <a:lnTo>
                    <a:pt x="3589020" y="990600"/>
                  </a:lnTo>
                  <a:lnTo>
                    <a:pt x="3542029" y="991870"/>
                  </a:lnTo>
                  <a:lnTo>
                    <a:pt x="3500120" y="988060"/>
                  </a:lnTo>
                  <a:lnTo>
                    <a:pt x="3449320" y="980439"/>
                  </a:lnTo>
                  <a:lnTo>
                    <a:pt x="3411220" y="970279"/>
                  </a:lnTo>
                  <a:lnTo>
                    <a:pt x="3374390" y="957579"/>
                  </a:lnTo>
                  <a:lnTo>
                    <a:pt x="3338829" y="941070"/>
                  </a:lnTo>
                  <a:lnTo>
                    <a:pt x="3295650" y="922020"/>
                  </a:lnTo>
                  <a:lnTo>
                    <a:pt x="3257550" y="900429"/>
                  </a:lnTo>
                  <a:lnTo>
                    <a:pt x="3183890" y="852170"/>
                  </a:lnTo>
                  <a:lnTo>
                    <a:pt x="3133090" y="821689"/>
                  </a:lnTo>
                  <a:lnTo>
                    <a:pt x="3061970" y="783589"/>
                  </a:lnTo>
                  <a:lnTo>
                    <a:pt x="2993390" y="774700"/>
                  </a:lnTo>
                  <a:lnTo>
                    <a:pt x="2920999" y="778510"/>
                  </a:lnTo>
                  <a:lnTo>
                    <a:pt x="2824480" y="767079"/>
                  </a:lnTo>
                  <a:lnTo>
                    <a:pt x="2733040" y="778510"/>
                  </a:lnTo>
                  <a:lnTo>
                    <a:pt x="2635249" y="781050"/>
                  </a:lnTo>
                  <a:lnTo>
                    <a:pt x="2533649" y="798829"/>
                  </a:lnTo>
                  <a:lnTo>
                    <a:pt x="2426970" y="821689"/>
                  </a:lnTo>
                  <a:lnTo>
                    <a:pt x="2363470" y="845820"/>
                  </a:lnTo>
                  <a:lnTo>
                    <a:pt x="2350770" y="867410"/>
                  </a:lnTo>
                  <a:lnTo>
                    <a:pt x="2363470" y="887729"/>
                  </a:lnTo>
                  <a:lnTo>
                    <a:pt x="2414270" y="918210"/>
                  </a:lnTo>
                  <a:lnTo>
                    <a:pt x="2291080" y="946150"/>
                  </a:lnTo>
                  <a:lnTo>
                    <a:pt x="2115820" y="989329"/>
                  </a:lnTo>
                  <a:lnTo>
                    <a:pt x="2077720" y="958850"/>
                  </a:lnTo>
                  <a:lnTo>
                    <a:pt x="2030730" y="939800"/>
                  </a:lnTo>
                  <a:lnTo>
                    <a:pt x="1983740" y="927100"/>
                  </a:lnTo>
                  <a:lnTo>
                    <a:pt x="1911350" y="925829"/>
                  </a:lnTo>
                  <a:lnTo>
                    <a:pt x="1814830" y="1004570"/>
                  </a:lnTo>
                  <a:lnTo>
                    <a:pt x="1733550" y="946150"/>
                  </a:lnTo>
                  <a:lnTo>
                    <a:pt x="1125220" y="1026160"/>
                  </a:lnTo>
                  <a:lnTo>
                    <a:pt x="1004569" y="1029970"/>
                  </a:lnTo>
                  <a:lnTo>
                    <a:pt x="891539" y="1022350"/>
                  </a:lnTo>
                  <a:lnTo>
                    <a:pt x="775969" y="1013460"/>
                  </a:lnTo>
                  <a:lnTo>
                    <a:pt x="541019" y="985520"/>
                  </a:lnTo>
                  <a:lnTo>
                    <a:pt x="330200" y="934720"/>
                  </a:lnTo>
                  <a:lnTo>
                    <a:pt x="214629" y="895350"/>
                  </a:lnTo>
                  <a:lnTo>
                    <a:pt x="133350" y="857250"/>
                  </a:lnTo>
                  <a:lnTo>
                    <a:pt x="218439" y="840739"/>
                  </a:lnTo>
                  <a:lnTo>
                    <a:pt x="166369" y="812800"/>
                  </a:lnTo>
                  <a:lnTo>
                    <a:pt x="133350" y="789939"/>
                  </a:lnTo>
                  <a:lnTo>
                    <a:pt x="74929" y="742950"/>
                  </a:lnTo>
                  <a:lnTo>
                    <a:pt x="59689" y="730250"/>
                  </a:lnTo>
                  <a:lnTo>
                    <a:pt x="43179" y="711200"/>
                  </a:lnTo>
                  <a:lnTo>
                    <a:pt x="29209" y="697229"/>
                  </a:lnTo>
                  <a:lnTo>
                    <a:pt x="20319" y="673100"/>
                  </a:lnTo>
                  <a:lnTo>
                    <a:pt x="7619" y="657860"/>
                  </a:lnTo>
                  <a:lnTo>
                    <a:pt x="0" y="638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00199" y="2614929"/>
              <a:ext cx="90169" cy="812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3910" y="2609910"/>
              <a:ext cx="102749" cy="925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8329" y="2694939"/>
              <a:ext cx="35560" cy="181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8329" y="2696209"/>
              <a:ext cx="34290" cy="180340"/>
            </a:xfrm>
            <a:custGeom>
              <a:avLst/>
              <a:gdLst/>
              <a:ahLst/>
              <a:cxnLst/>
              <a:rect l="l" t="t" r="r" b="b"/>
              <a:pathLst>
                <a:path w="34289" h="180339">
                  <a:moveTo>
                    <a:pt x="2539" y="0"/>
                  </a:moveTo>
                  <a:lnTo>
                    <a:pt x="3809" y="0"/>
                  </a:lnTo>
                  <a:lnTo>
                    <a:pt x="16073" y="6945"/>
                  </a:lnTo>
                  <a:lnTo>
                    <a:pt x="25717" y="26035"/>
                  </a:lnTo>
                  <a:lnTo>
                    <a:pt x="32027" y="54649"/>
                  </a:lnTo>
                  <a:lnTo>
                    <a:pt x="34289" y="90169"/>
                  </a:lnTo>
                  <a:lnTo>
                    <a:pt x="32027" y="125154"/>
                  </a:lnTo>
                  <a:lnTo>
                    <a:pt x="25717" y="153828"/>
                  </a:lnTo>
                  <a:lnTo>
                    <a:pt x="16073" y="173216"/>
                  </a:lnTo>
                  <a:lnTo>
                    <a:pt x="3809" y="180339"/>
                  </a:lnTo>
                  <a:lnTo>
                    <a:pt x="2539" y="180339"/>
                  </a:lnTo>
                  <a:lnTo>
                    <a:pt x="1269" y="180339"/>
                  </a:lnTo>
                  <a:lnTo>
                    <a:pt x="0" y="1790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7529" y="2694939"/>
              <a:ext cx="41910" cy="1816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7529" y="2696209"/>
              <a:ext cx="40640" cy="180340"/>
            </a:xfrm>
            <a:custGeom>
              <a:avLst/>
              <a:gdLst/>
              <a:ahLst/>
              <a:cxnLst/>
              <a:rect l="l" t="t" r="r" b="b"/>
              <a:pathLst>
                <a:path w="40639" h="180339">
                  <a:moveTo>
                    <a:pt x="7619" y="0"/>
                  </a:moveTo>
                  <a:lnTo>
                    <a:pt x="8889" y="0"/>
                  </a:lnTo>
                  <a:lnTo>
                    <a:pt x="21351" y="6945"/>
                  </a:lnTo>
                  <a:lnTo>
                    <a:pt x="31432" y="26035"/>
                  </a:lnTo>
                  <a:lnTo>
                    <a:pt x="38179" y="54649"/>
                  </a:lnTo>
                  <a:lnTo>
                    <a:pt x="40639" y="90169"/>
                  </a:lnTo>
                  <a:lnTo>
                    <a:pt x="38179" y="125154"/>
                  </a:lnTo>
                  <a:lnTo>
                    <a:pt x="31432" y="153828"/>
                  </a:lnTo>
                  <a:lnTo>
                    <a:pt x="21351" y="173216"/>
                  </a:lnTo>
                  <a:lnTo>
                    <a:pt x="8889" y="180339"/>
                  </a:lnTo>
                  <a:lnTo>
                    <a:pt x="6350" y="180339"/>
                  </a:lnTo>
                  <a:lnTo>
                    <a:pt x="2539" y="179069"/>
                  </a:lnTo>
                  <a:lnTo>
                    <a:pt x="0" y="1765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9129" y="2694939"/>
              <a:ext cx="36830" cy="181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29129" y="2696209"/>
              <a:ext cx="35560" cy="180340"/>
            </a:xfrm>
            <a:custGeom>
              <a:avLst/>
              <a:gdLst/>
              <a:ahLst/>
              <a:cxnLst/>
              <a:rect l="l" t="t" r="r" b="b"/>
              <a:pathLst>
                <a:path w="35560" h="180339">
                  <a:moveTo>
                    <a:pt x="2539" y="0"/>
                  </a:moveTo>
                  <a:lnTo>
                    <a:pt x="3809" y="0"/>
                  </a:lnTo>
                  <a:lnTo>
                    <a:pt x="16271" y="6945"/>
                  </a:lnTo>
                  <a:lnTo>
                    <a:pt x="26352" y="26035"/>
                  </a:lnTo>
                  <a:lnTo>
                    <a:pt x="33099" y="54649"/>
                  </a:lnTo>
                  <a:lnTo>
                    <a:pt x="35559" y="90169"/>
                  </a:lnTo>
                  <a:lnTo>
                    <a:pt x="33099" y="125154"/>
                  </a:lnTo>
                  <a:lnTo>
                    <a:pt x="26352" y="153828"/>
                  </a:lnTo>
                  <a:lnTo>
                    <a:pt x="16271" y="173216"/>
                  </a:lnTo>
                  <a:lnTo>
                    <a:pt x="3809" y="180339"/>
                  </a:lnTo>
                  <a:lnTo>
                    <a:pt x="2539" y="180339"/>
                  </a:lnTo>
                  <a:lnTo>
                    <a:pt x="1269" y="180339"/>
                  </a:lnTo>
                  <a:lnTo>
                    <a:pt x="0" y="1790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389" y="2694939"/>
              <a:ext cx="36830" cy="1816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7389" y="2696209"/>
              <a:ext cx="36830" cy="180340"/>
            </a:xfrm>
            <a:custGeom>
              <a:avLst/>
              <a:gdLst/>
              <a:ahLst/>
              <a:cxnLst/>
              <a:rect l="l" t="t" r="r" b="b"/>
              <a:pathLst>
                <a:path w="36830" h="180339">
                  <a:moveTo>
                    <a:pt x="3810" y="0"/>
                  </a:moveTo>
                  <a:lnTo>
                    <a:pt x="5080" y="0"/>
                  </a:lnTo>
                  <a:lnTo>
                    <a:pt x="17541" y="6945"/>
                  </a:lnTo>
                  <a:lnTo>
                    <a:pt x="27622" y="26035"/>
                  </a:lnTo>
                  <a:lnTo>
                    <a:pt x="34369" y="54649"/>
                  </a:lnTo>
                  <a:lnTo>
                    <a:pt x="36830" y="90169"/>
                  </a:lnTo>
                  <a:lnTo>
                    <a:pt x="34369" y="125154"/>
                  </a:lnTo>
                  <a:lnTo>
                    <a:pt x="27622" y="153828"/>
                  </a:lnTo>
                  <a:lnTo>
                    <a:pt x="17541" y="173216"/>
                  </a:lnTo>
                  <a:lnTo>
                    <a:pt x="5080" y="180339"/>
                  </a:lnTo>
                  <a:lnTo>
                    <a:pt x="3810" y="180339"/>
                  </a:lnTo>
                  <a:lnTo>
                    <a:pt x="1270" y="180339"/>
                  </a:lnTo>
                  <a:lnTo>
                    <a:pt x="0" y="1790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33269" y="2694939"/>
              <a:ext cx="36830" cy="1816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33269" y="2696209"/>
              <a:ext cx="36830" cy="180340"/>
            </a:xfrm>
            <a:custGeom>
              <a:avLst/>
              <a:gdLst/>
              <a:ahLst/>
              <a:cxnLst/>
              <a:rect l="l" t="t" r="r" b="b"/>
              <a:pathLst>
                <a:path w="36830" h="180339">
                  <a:moveTo>
                    <a:pt x="3810" y="0"/>
                  </a:moveTo>
                  <a:lnTo>
                    <a:pt x="5080" y="0"/>
                  </a:lnTo>
                  <a:lnTo>
                    <a:pt x="17541" y="6945"/>
                  </a:lnTo>
                  <a:lnTo>
                    <a:pt x="27622" y="26035"/>
                  </a:lnTo>
                  <a:lnTo>
                    <a:pt x="34369" y="54649"/>
                  </a:lnTo>
                  <a:lnTo>
                    <a:pt x="36830" y="90169"/>
                  </a:lnTo>
                  <a:lnTo>
                    <a:pt x="34369" y="125154"/>
                  </a:lnTo>
                  <a:lnTo>
                    <a:pt x="27622" y="153828"/>
                  </a:lnTo>
                  <a:lnTo>
                    <a:pt x="17541" y="173216"/>
                  </a:lnTo>
                  <a:lnTo>
                    <a:pt x="5080" y="180339"/>
                  </a:lnTo>
                  <a:lnTo>
                    <a:pt x="3810" y="180339"/>
                  </a:lnTo>
                  <a:lnTo>
                    <a:pt x="1269" y="180339"/>
                  </a:lnTo>
                  <a:lnTo>
                    <a:pt x="0" y="1790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0319" y="1962149"/>
              <a:ext cx="3684270" cy="723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30729" y="2824479"/>
              <a:ext cx="527050" cy="3124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30729" y="2823209"/>
              <a:ext cx="527050" cy="313690"/>
            </a:xfrm>
            <a:custGeom>
              <a:avLst/>
              <a:gdLst/>
              <a:ahLst/>
              <a:cxnLst/>
              <a:rect l="l" t="t" r="r" b="b"/>
              <a:pathLst>
                <a:path w="527050" h="313689">
                  <a:moveTo>
                    <a:pt x="492759" y="281939"/>
                  </a:moveTo>
                  <a:lnTo>
                    <a:pt x="464819" y="252729"/>
                  </a:lnTo>
                  <a:lnTo>
                    <a:pt x="445769" y="236219"/>
                  </a:lnTo>
                  <a:lnTo>
                    <a:pt x="431800" y="219710"/>
                  </a:lnTo>
                  <a:lnTo>
                    <a:pt x="415289" y="201929"/>
                  </a:lnTo>
                  <a:lnTo>
                    <a:pt x="402589" y="185419"/>
                  </a:lnTo>
                  <a:lnTo>
                    <a:pt x="389889" y="167639"/>
                  </a:lnTo>
                  <a:lnTo>
                    <a:pt x="375919" y="148589"/>
                  </a:lnTo>
                  <a:lnTo>
                    <a:pt x="364489" y="124460"/>
                  </a:lnTo>
                  <a:lnTo>
                    <a:pt x="355600" y="101600"/>
                  </a:lnTo>
                  <a:lnTo>
                    <a:pt x="347980" y="78739"/>
                  </a:lnTo>
                  <a:lnTo>
                    <a:pt x="340359" y="54610"/>
                  </a:lnTo>
                  <a:lnTo>
                    <a:pt x="340359" y="30479"/>
                  </a:lnTo>
                  <a:lnTo>
                    <a:pt x="339089" y="0"/>
                  </a:lnTo>
                  <a:lnTo>
                    <a:pt x="0" y="0"/>
                  </a:lnTo>
                  <a:lnTo>
                    <a:pt x="8889" y="19050"/>
                  </a:lnTo>
                  <a:lnTo>
                    <a:pt x="26669" y="44450"/>
                  </a:lnTo>
                  <a:lnTo>
                    <a:pt x="41909" y="67310"/>
                  </a:lnTo>
                  <a:lnTo>
                    <a:pt x="60959" y="90169"/>
                  </a:lnTo>
                  <a:lnTo>
                    <a:pt x="85089" y="113029"/>
                  </a:lnTo>
                  <a:lnTo>
                    <a:pt x="110489" y="137160"/>
                  </a:lnTo>
                  <a:lnTo>
                    <a:pt x="137159" y="160019"/>
                  </a:lnTo>
                  <a:lnTo>
                    <a:pt x="165100" y="179069"/>
                  </a:lnTo>
                  <a:lnTo>
                    <a:pt x="194309" y="201929"/>
                  </a:lnTo>
                  <a:lnTo>
                    <a:pt x="231139" y="227329"/>
                  </a:lnTo>
                  <a:lnTo>
                    <a:pt x="292100" y="259079"/>
                  </a:lnTo>
                  <a:lnTo>
                    <a:pt x="347980" y="281939"/>
                  </a:lnTo>
                  <a:lnTo>
                    <a:pt x="377189" y="293369"/>
                  </a:lnTo>
                  <a:lnTo>
                    <a:pt x="410209" y="298450"/>
                  </a:lnTo>
                  <a:lnTo>
                    <a:pt x="447039" y="306069"/>
                  </a:lnTo>
                  <a:lnTo>
                    <a:pt x="476250" y="308610"/>
                  </a:lnTo>
                  <a:lnTo>
                    <a:pt x="504189" y="312419"/>
                  </a:lnTo>
                  <a:lnTo>
                    <a:pt x="527050" y="313689"/>
                  </a:lnTo>
                  <a:lnTo>
                    <a:pt x="492759" y="2819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40254" y="2816859"/>
              <a:ext cx="316864" cy="101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32900" y="3361750"/>
            <a:ext cx="2499360" cy="816610"/>
            <a:chOff x="1132900" y="3361750"/>
            <a:chExt cx="2499360" cy="816610"/>
          </a:xfrm>
        </p:grpSpPr>
        <p:sp>
          <p:nvSpPr>
            <p:cNvPr id="30" name="object 30"/>
            <p:cNvSpPr/>
            <p:nvPr/>
          </p:nvSpPr>
          <p:spPr>
            <a:xfrm>
              <a:off x="1767840" y="3893819"/>
              <a:ext cx="290830" cy="21463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67840" y="3893819"/>
              <a:ext cx="290830" cy="214629"/>
            </a:xfrm>
            <a:custGeom>
              <a:avLst/>
              <a:gdLst/>
              <a:ahLst/>
              <a:cxnLst/>
              <a:rect l="l" t="t" r="r" b="b"/>
              <a:pathLst>
                <a:path w="290830" h="214629">
                  <a:moveTo>
                    <a:pt x="0" y="0"/>
                  </a:moveTo>
                  <a:lnTo>
                    <a:pt x="11430" y="22859"/>
                  </a:lnTo>
                  <a:lnTo>
                    <a:pt x="25400" y="44449"/>
                  </a:lnTo>
                  <a:lnTo>
                    <a:pt x="43180" y="68579"/>
                  </a:lnTo>
                  <a:lnTo>
                    <a:pt x="60960" y="87629"/>
                  </a:lnTo>
                  <a:lnTo>
                    <a:pt x="82550" y="111759"/>
                  </a:lnTo>
                  <a:lnTo>
                    <a:pt x="123190" y="152399"/>
                  </a:lnTo>
                  <a:lnTo>
                    <a:pt x="163830" y="181609"/>
                  </a:lnTo>
                  <a:lnTo>
                    <a:pt x="208280" y="201929"/>
                  </a:lnTo>
                  <a:lnTo>
                    <a:pt x="257810" y="214629"/>
                  </a:lnTo>
                  <a:lnTo>
                    <a:pt x="280670" y="214629"/>
                  </a:lnTo>
                  <a:lnTo>
                    <a:pt x="290830" y="213359"/>
                  </a:lnTo>
                  <a:lnTo>
                    <a:pt x="276860" y="199389"/>
                  </a:lnTo>
                  <a:lnTo>
                    <a:pt x="261620" y="180339"/>
                  </a:lnTo>
                  <a:lnTo>
                    <a:pt x="245110" y="161289"/>
                  </a:lnTo>
                  <a:lnTo>
                    <a:pt x="229870" y="138429"/>
                  </a:lnTo>
                  <a:lnTo>
                    <a:pt x="214630" y="116839"/>
                  </a:lnTo>
                  <a:lnTo>
                    <a:pt x="204470" y="95249"/>
                  </a:lnTo>
                  <a:lnTo>
                    <a:pt x="196850" y="76199"/>
                  </a:lnTo>
                  <a:lnTo>
                    <a:pt x="189230" y="44449"/>
                  </a:lnTo>
                  <a:lnTo>
                    <a:pt x="189230" y="20319"/>
                  </a:lnTo>
                  <a:lnTo>
                    <a:pt x="189230" y="380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9190" y="3368039"/>
              <a:ext cx="2486660" cy="69723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39190" y="3368039"/>
              <a:ext cx="2486660" cy="697230"/>
            </a:xfrm>
            <a:custGeom>
              <a:avLst/>
              <a:gdLst/>
              <a:ahLst/>
              <a:cxnLst/>
              <a:rect l="l" t="t" r="r" b="b"/>
              <a:pathLst>
                <a:path w="2486660" h="697229">
                  <a:moveTo>
                    <a:pt x="0" y="431800"/>
                  </a:moveTo>
                  <a:lnTo>
                    <a:pt x="8890" y="425450"/>
                  </a:lnTo>
                  <a:lnTo>
                    <a:pt x="26669" y="414020"/>
                  </a:lnTo>
                  <a:lnTo>
                    <a:pt x="55879" y="403860"/>
                  </a:lnTo>
                  <a:lnTo>
                    <a:pt x="78740" y="397510"/>
                  </a:lnTo>
                  <a:lnTo>
                    <a:pt x="101600" y="387350"/>
                  </a:lnTo>
                  <a:lnTo>
                    <a:pt x="142240" y="374650"/>
                  </a:lnTo>
                  <a:lnTo>
                    <a:pt x="181609" y="363220"/>
                  </a:lnTo>
                  <a:lnTo>
                    <a:pt x="218440" y="353060"/>
                  </a:lnTo>
                  <a:lnTo>
                    <a:pt x="256540" y="344170"/>
                  </a:lnTo>
                  <a:lnTo>
                    <a:pt x="295909" y="336550"/>
                  </a:lnTo>
                  <a:lnTo>
                    <a:pt x="340359" y="328930"/>
                  </a:lnTo>
                  <a:lnTo>
                    <a:pt x="382269" y="321310"/>
                  </a:lnTo>
                  <a:lnTo>
                    <a:pt x="421640" y="312420"/>
                  </a:lnTo>
                  <a:lnTo>
                    <a:pt x="459740" y="306070"/>
                  </a:lnTo>
                  <a:lnTo>
                    <a:pt x="494029" y="300990"/>
                  </a:lnTo>
                  <a:lnTo>
                    <a:pt x="543560" y="290830"/>
                  </a:lnTo>
                  <a:lnTo>
                    <a:pt x="582929" y="284480"/>
                  </a:lnTo>
                  <a:lnTo>
                    <a:pt x="621029" y="278130"/>
                  </a:lnTo>
                  <a:lnTo>
                    <a:pt x="655320" y="273050"/>
                  </a:lnTo>
                  <a:lnTo>
                    <a:pt x="708660" y="255270"/>
                  </a:lnTo>
                  <a:lnTo>
                    <a:pt x="744220" y="233680"/>
                  </a:lnTo>
                  <a:lnTo>
                    <a:pt x="778510" y="200660"/>
                  </a:lnTo>
                  <a:lnTo>
                    <a:pt x="800099" y="177800"/>
                  </a:lnTo>
                  <a:lnTo>
                    <a:pt x="829310" y="151130"/>
                  </a:lnTo>
                  <a:lnTo>
                    <a:pt x="855979" y="124460"/>
                  </a:lnTo>
                  <a:lnTo>
                    <a:pt x="886460" y="97789"/>
                  </a:lnTo>
                  <a:lnTo>
                    <a:pt x="911860" y="71120"/>
                  </a:lnTo>
                  <a:lnTo>
                    <a:pt x="942340" y="49530"/>
                  </a:lnTo>
                  <a:lnTo>
                    <a:pt x="974090" y="25400"/>
                  </a:lnTo>
                  <a:lnTo>
                    <a:pt x="1009649" y="0"/>
                  </a:lnTo>
                  <a:lnTo>
                    <a:pt x="1021079" y="44450"/>
                  </a:lnTo>
                  <a:lnTo>
                    <a:pt x="1035049" y="83820"/>
                  </a:lnTo>
                  <a:lnTo>
                    <a:pt x="1050290" y="127000"/>
                  </a:lnTo>
                  <a:lnTo>
                    <a:pt x="1062990" y="171450"/>
                  </a:lnTo>
                  <a:lnTo>
                    <a:pt x="1070610" y="208280"/>
                  </a:lnTo>
                  <a:lnTo>
                    <a:pt x="1069340" y="229870"/>
                  </a:lnTo>
                  <a:lnTo>
                    <a:pt x="1052830" y="248920"/>
                  </a:lnTo>
                  <a:lnTo>
                    <a:pt x="1092199" y="255270"/>
                  </a:lnTo>
                  <a:lnTo>
                    <a:pt x="1132840" y="261620"/>
                  </a:lnTo>
                  <a:lnTo>
                    <a:pt x="1181099" y="271780"/>
                  </a:lnTo>
                  <a:lnTo>
                    <a:pt x="1235710" y="279400"/>
                  </a:lnTo>
                  <a:lnTo>
                    <a:pt x="1291590" y="290830"/>
                  </a:lnTo>
                  <a:lnTo>
                    <a:pt x="1336040" y="298450"/>
                  </a:lnTo>
                  <a:lnTo>
                    <a:pt x="1381760" y="304800"/>
                  </a:lnTo>
                  <a:lnTo>
                    <a:pt x="1422399" y="309880"/>
                  </a:lnTo>
                  <a:lnTo>
                    <a:pt x="1460499" y="312420"/>
                  </a:lnTo>
                  <a:lnTo>
                    <a:pt x="1489710" y="304800"/>
                  </a:lnTo>
                  <a:lnTo>
                    <a:pt x="1516380" y="290830"/>
                  </a:lnTo>
                  <a:lnTo>
                    <a:pt x="1543049" y="273050"/>
                  </a:lnTo>
                  <a:lnTo>
                    <a:pt x="1605280" y="283210"/>
                  </a:lnTo>
                  <a:lnTo>
                    <a:pt x="1672589" y="298450"/>
                  </a:lnTo>
                  <a:lnTo>
                    <a:pt x="1729739" y="308610"/>
                  </a:lnTo>
                  <a:lnTo>
                    <a:pt x="1694179" y="341630"/>
                  </a:lnTo>
                  <a:lnTo>
                    <a:pt x="1715770" y="347980"/>
                  </a:lnTo>
                  <a:lnTo>
                    <a:pt x="1747520" y="358140"/>
                  </a:lnTo>
                  <a:lnTo>
                    <a:pt x="1781810" y="365760"/>
                  </a:lnTo>
                  <a:lnTo>
                    <a:pt x="1819910" y="372110"/>
                  </a:lnTo>
                  <a:lnTo>
                    <a:pt x="1855470" y="367030"/>
                  </a:lnTo>
                  <a:lnTo>
                    <a:pt x="1891029" y="363220"/>
                  </a:lnTo>
                  <a:lnTo>
                    <a:pt x="1930400" y="358140"/>
                  </a:lnTo>
                  <a:lnTo>
                    <a:pt x="1972310" y="344170"/>
                  </a:lnTo>
                  <a:lnTo>
                    <a:pt x="2009139" y="322580"/>
                  </a:lnTo>
                  <a:lnTo>
                    <a:pt x="2056129" y="290830"/>
                  </a:lnTo>
                  <a:lnTo>
                    <a:pt x="2091689" y="261620"/>
                  </a:lnTo>
                  <a:lnTo>
                    <a:pt x="2137410" y="219710"/>
                  </a:lnTo>
                  <a:lnTo>
                    <a:pt x="2185670" y="171450"/>
                  </a:lnTo>
                  <a:lnTo>
                    <a:pt x="2240280" y="129539"/>
                  </a:lnTo>
                  <a:lnTo>
                    <a:pt x="2288540" y="100330"/>
                  </a:lnTo>
                  <a:lnTo>
                    <a:pt x="2335530" y="76200"/>
                  </a:lnTo>
                  <a:lnTo>
                    <a:pt x="2382520" y="59689"/>
                  </a:lnTo>
                  <a:lnTo>
                    <a:pt x="2439670" y="52070"/>
                  </a:lnTo>
                  <a:lnTo>
                    <a:pt x="2486660" y="55880"/>
                  </a:lnTo>
                  <a:lnTo>
                    <a:pt x="2461260" y="76200"/>
                  </a:lnTo>
                  <a:lnTo>
                    <a:pt x="2444750" y="93980"/>
                  </a:lnTo>
                  <a:lnTo>
                    <a:pt x="2435860" y="107950"/>
                  </a:lnTo>
                  <a:lnTo>
                    <a:pt x="2399030" y="156210"/>
                  </a:lnTo>
                  <a:lnTo>
                    <a:pt x="2372360" y="177800"/>
                  </a:lnTo>
                  <a:lnTo>
                    <a:pt x="2340610" y="203200"/>
                  </a:lnTo>
                  <a:lnTo>
                    <a:pt x="2312670" y="233680"/>
                  </a:lnTo>
                  <a:lnTo>
                    <a:pt x="2288540" y="261620"/>
                  </a:lnTo>
                  <a:lnTo>
                    <a:pt x="2266950" y="290830"/>
                  </a:lnTo>
                  <a:lnTo>
                    <a:pt x="2249170" y="321310"/>
                  </a:lnTo>
                  <a:lnTo>
                    <a:pt x="2233930" y="346710"/>
                  </a:lnTo>
                  <a:lnTo>
                    <a:pt x="2225040" y="373380"/>
                  </a:lnTo>
                  <a:lnTo>
                    <a:pt x="2221230" y="403860"/>
                  </a:lnTo>
                  <a:lnTo>
                    <a:pt x="2233930" y="433070"/>
                  </a:lnTo>
                  <a:lnTo>
                    <a:pt x="2269490" y="494030"/>
                  </a:lnTo>
                  <a:lnTo>
                    <a:pt x="2316480" y="544830"/>
                  </a:lnTo>
                  <a:lnTo>
                    <a:pt x="2341880" y="565150"/>
                  </a:lnTo>
                  <a:lnTo>
                    <a:pt x="2369820" y="589280"/>
                  </a:lnTo>
                  <a:lnTo>
                    <a:pt x="2399030" y="614680"/>
                  </a:lnTo>
                  <a:lnTo>
                    <a:pt x="2416810" y="631190"/>
                  </a:lnTo>
                  <a:lnTo>
                    <a:pt x="2435860" y="643890"/>
                  </a:lnTo>
                  <a:lnTo>
                    <a:pt x="2454910" y="656590"/>
                  </a:lnTo>
                  <a:lnTo>
                    <a:pt x="2467610" y="670560"/>
                  </a:lnTo>
                  <a:lnTo>
                    <a:pt x="2439670" y="671830"/>
                  </a:lnTo>
                  <a:lnTo>
                    <a:pt x="2404110" y="671830"/>
                  </a:lnTo>
                  <a:lnTo>
                    <a:pt x="2372360" y="671830"/>
                  </a:lnTo>
                  <a:lnTo>
                    <a:pt x="2345690" y="669290"/>
                  </a:lnTo>
                  <a:lnTo>
                    <a:pt x="2310130" y="665480"/>
                  </a:lnTo>
                  <a:lnTo>
                    <a:pt x="2284730" y="657860"/>
                  </a:lnTo>
                  <a:lnTo>
                    <a:pt x="2261870" y="647700"/>
                  </a:lnTo>
                  <a:lnTo>
                    <a:pt x="2235200" y="637540"/>
                  </a:lnTo>
                  <a:lnTo>
                    <a:pt x="2208530" y="624840"/>
                  </a:lnTo>
                  <a:lnTo>
                    <a:pt x="2183130" y="609600"/>
                  </a:lnTo>
                  <a:lnTo>
                    <a:pt x="2134870" y="576580"/>
                  </a:lnTo>
                  <a:lnTo>
                    <a:pt x="2099310" y="556260"/>
                  </a:lnTo>
                  <a:lnTo>
                    <a:pt x="2052320" y="532130"/>
                  </a:lnTo>
                  <a:lnTo>
                    <a:pt x="2005329" y="524510"/>
                  </a:lnTo>
                  <a:lnTo>
                    <a:pt x="1957070" y="525780"/>
                  </a:lnTo>
                  <a:lnTo>
                    <a:pt x="1891029" y="519430"/>
                  </a:lnTo>
                  <a:lnTo>
                    <a:pt x="1832610" y="525780"/>
                  </a:lnTo>
                  <a:lnTo>
                    <a:pt x="1766570" y="529590"/>
                  </a:lnTo>
                  <a:lnTo>
                    <a:pt x="1697989" y="539750"/>
                  </a:lnTo>
                  <a:lnTo>
                    <a:pt x="1626870" y="556260"/>
                  </a:lnTo>
                  <a:lnTo>
                    <a:pt x="1583690" y="571500"/>
                  </a:lnTo>
                  <a:lnTo>
                    <a:pt x="1576070" y="586740"/>
                  </a:lnTo>
                  <a:lnTo>
                    <a:pt x="1583690" y="600710"/>
                  </a:lnTo>
                  <a:lnTo>
                    <a:pt x="1617980" y="621030"/>
                  </a:lnTo>
                  <a:lnTo>
                    <a:pt x="1534160" y="642620"/>
                  </a:lnTo>
                  <a:lnTo>
                    <a:pt x="1418590" y="670560"/>
                  </a:lnTo>
                  <a:lnTo>
                    <a:pt x="1393190" y="650240"/>
                  </a:lnTo>
                  <a:lnTo>
                    <a:pt x="1361440" y="635000"/>
                  </a:lnTo>
                  <a:lnTo>
                    <a:pt x="1329690" y="627380"/>
                  </a:lnTo>
                  <a:lnTo>
                    <a:pt x="1280160" y="626110"/>
                  </a:lnTo>
                  <a:lnTo>
                    <a:pt x="1215390" y="680720"/>
                  </a:lnTo>
                  <a:lnTo>
                    <a:pt x="1160780" y="640080"/>
                  </a:lnTo>
                  <a:lnTo>
                    <a:pt x="754379" y="694690"/>
                  </a:lnTo>
                  <a:lnTo>
                    <a:pt x="673099" y="697230"/>
                  </a:lnTo>
                  <a:lnTo>
                    <a:pt x="596899" y="692150"/>
                  </a:lnTo>
                  <a:lnTo>
                    <a:pt x="519429" y="685800"/>
                  </a:lnTo>
                  <a:lnTo>
                    <a:pt x="361950" y="666750"/>
                  </a:lnTo>
                  <a:lnTo>
                    <a:pt x="220979" y="633730"/>
                  </a:lnTo>
                  <a:lnTo>
                    <a:pt x="143509" y="607060"/>
                  </a:lnTo>
                  <a:lnTo>
                    <a:pt x="88900" y="579120"/>
                  </a:lnTo>
                  <a:lnTo>
                    <a:pt x="146050" y="570230"/>
                  </a:lnTo>
                  <a:lnTo>
                    <a:pt x="111759" y="549910"/>
                  </a:lnTo>
                  <a:lnTo>
                    <a:pt x="88900" y="535940"/>
                  </a:lnTo>
                  <a:lnTo>
                    <a:pt x="49529" y="504190"/>
                  </a:lnTo>
                  <a:lnTo>
                    <a:pt x="40640" y="494030"/>
                  </a:lnTo>
                  <a:lnTo>
                    <a:pt x="29209" y="481330"/>
                  </a:lnTo>
                  <a:lnTo>
                    <a:pt x="21590" y="471170"/>
                  </a:lnTo>
                  <a:lnTo>
                    <a:pt x="12700" y="455930"/>
                  </a:lnTo>
                  <a:lnTo>
                    <a:pt x="5079" y="444500"/>
                  </a:lnTo>
                  <a:lnTo>
                    <a:pt x="0" y="43180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5090" y="3821429"/>
              <a:ext cx="52069" cy="4698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5090" y="3821429"/>
              <a:ext cx="52069" cy="46990"/>
            </a:xfrm>
            <a:custGeom>
              <a:avLst/>
              <a:gdLst/>
              <a:ahLst/>
              <a:cxnLst/>
              <a:rect l="l" t="t" r="r" b="b"/>
              <a:pathLst>
                <a:path w="52069" h="46989">
                  <a:moveTo>
                    <a:pt x="26669" y="46990"/>
                  </a:moveTo>
                  <a:lnTo>
                    <a:pt x="16073" y="45184"/>
                  </a:lnTo>
                  <a:lnTo>
                    <a:pt x="7620" y="40163"/>
                  </a:lnTo>
                  <a:lnTo>
                    <a:pt x="2024" y="32523"/>
                  </a:lnTo>
                  <a:lnTo>
                    <a:pt x="0" y="22860"/>
                  </a:lnTo>
                  <a:lnTo>
                    <a:pt x="2024" y="13930"/>
                  </a:lnTo>
                  <a:lnTo>
                    <a:pt x="7619" y="6667"/>
                  </a:lnTo>
                  <a:lnTo>
                    <a:pt x="16073" y="1785"/>
                  </a:lnTo>
                  <a:lnTo>
                    <a:pt x="26669" y="0"/>
                  </a:lnTo>
                  <a:lnTo>
                    <a:pt x="36532" y="1785"/>
                  </a:lnTo>
                  <a:lnTo>
                    <a:pt x="44608" y="6667"/>
                  </a:lnTo>
                  <a:lnTo>
                    <a:pt x="50065" y="13930"/>
                  </a:lnTo>
                  <a:lnTo>
                    <a:pt x="52069" y="22860"/>
                  </a:lnTo>
                  <a:lnTo>
                    <a:pt x="50065" y="32523"/>
                  </a:lnTo>
                  <a:lnTo>
                    <a:pt x="44608" y="40163"/>
                  </a:lnTo>
                  <a:lnTo>
                    <a:pt x="36532" y="45184"/>
                  </a:lnTo>
                  <a:lnTo>
                    <a:pt x="26669" y="4699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970" y="3876039"/>
              <a:ext cx="20319" cy="114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37970" y="3876039"/>
              <a:ext cx="20320" cy="114300"/>
            </a:xfrm>
            <a:custGeom>
              <a:avLst/>
              <a:gdLst/>
              <a:ahLst/>
              <a:cxnLst/>
              <a:rect l="l" t="t" r="r" b="b"/>
              <a:pathLst>
                <a:path w="20319" h="114300">
                  <a:moveTo>
                    <a:pt x="1270" y="0"/>
                  </a:moveTo>
                  <a:lnTo>
                    <a:pt x="2540" y="0"/>
                  </a:lnTo>
                  <a:lnTo>
                    <a:pt x="3810" y="0"/>
                  </a:lnTo>
                  <a:lnTo>
                    <a:pt x="10140" y="4464"/>
                  </a:lnTo>
                  <a:lnTo>
                    <a:pt x="15398" y="16668"/>
                  </a:lnTo>
                  <a:lnTo>
                    <a:pt x="18990" y="34825"/>
                  </a:lnTo>
                  <a:lnTo>
                    <a:pt x="20320" y="57150"/>
                  </a:lnTo>
                  <a:lnTo>
                    <a:pt x="18990" y="79474"/>
                  </a:lnTo>
                  <a:lnTo>
                    <a:pt x="15398" y="97631"/>
                  </a:lnTo>
                  <a:lnTo>
                    <a:pt x="10140" y="109835"/>
                  </a:lnTo>
                  <a:lnTo>
                    <a:pt x="3810" y="114300"/>
                  </a:lnTo>
                  <a:lnTo>
                    <a:pt x="2540" y="114300"/>
                  </a:lnTo>
                  <a:lnTo>
                    <a:pt x="1270" y="114300"/>
                  </a:lnTo>
                  <a:lnTo>
                    <a:pt x="0" y="1143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04950" y="3876039"/>
              <a:ext cx="22859" cy="114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04950" y="3876039"/>
              <a:ext cx="21590" cy="114300"/>
            </a:xfrm>
            <a:custGeom>
              <a:avLst/>
              <a:gdLst/>
              <a:ahLst/>
              <a:cxnLst/>
              <a:rect l="l" t="t" r="r" b="b"/>
              <a:pathLst>
                <a:path w="21590" h="114300">
                  <a:moveTo>
                    <a:pt x="2540" y="0"/>
                  </a:moveTo>
                  <a:lnTo>
                    <a:pt x="3809" y="0"/>
                  </a:lnTo>
                  <a:lnTo>
                    <a:pt x="5080" y="0"/>
                  </a:lnTo>
                  <a:lnTo>
                    <a:pt x="11410" y="4464"/>
                  </a:lnTo>
                  <a:lnTo>
                    <a:pt x="16668" y="16668"/>
                  </a:lnTo>
                  <a:lnTo>
                    <a:pt x="20260" y="34825"/>
                  </a:lnTo>
                  <a:lnTo>
                    <a:pt x="21590" y="57150"/>
                  </a:lnTo>
                  <a:lnTo>
                    <a:pt x="20260" y="79474"/>
                  </a:lnTo>
                  <a:lnTo>
                    <a:pt x="16668" y="97631"/>
                  </a:lnTo>
                  <a:lnTo>
                    <a:pt x="11410" y="109835"/>
                  </a:lnTo>
                  <a:lnTo>
                    <a:pt x="5080" y="114300"/>
                  </a:lnTo>
                  <a:lnTo>
                    <a:pt x="2540" y="114300"/>
                  </a:lnTo>
                  <a:lnTo>
                    <a:pt x="1269" y="114300"/>
                  </a:lnTo>
                  <a:lnTo>
                    <a:pt x="0" y="11303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70990" y="3876039"/>
              <a:ext cx="20319" cy="114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70990" y="3876039"/>
              <a:ext cx="21590" cy="114300"/>
            </a:xfrm>
            <a:custGeom>
              <a:avLst/>
              <a:gdLst/>
              <a:ahLst/>
              <a:cxnLst/>
              <a:rect l="l" t="t" r="r" b="b"/>
              <a:pathLst>
                <a:path w="21590" h="114300">
                  <a:moveTo>
                    <a:pt x="1269" y="0"/>
                  </a:moveTo>
                  <a:lnTo>
                    <a:pt x="2540" y="0"/>
                  </a:lnTo>
                  <a:lnTo>
                    <a:pt x="3809" y="0"/>
                  </a:lnTo>
                  <a:lnTo>
                    <a:pt x="10874" y="4464"/>
                  </a:lnTo>
                  <a:lnTo>
                    <a:pt x="16510" y="16668"/>
                  </a:lnTo>
                  <a:lnTo>
                    <a:pt x="20240" y="34825"/>
                  </a:lnTo>
                  <a:lnTo>
                    <a:pt x="21590" y="57150"/>
                  </a:lnTo>
                  <a:lnTo>
                    <a:pt x="20240" y="79474"/>
                  </a:lnTo>
                  <a:lnTo>
                    <a:pt x="16509" y="97631"/>
                  </a:lnTo>
                  <a:lnTo>
                    <a:pt x="10874" y="109835"/>
                  </a:lnTo>
                  <a:lnTo>
                    <a:pt x="3809" y="114300"/>
                  </a:lnTo>
                  <a:lnTo>
                    <a:pt x="2540" y="114300"/>
                  </a:lnTo>
                  <a:lnTo>
                    <a:pt x="1269" y="114300"/>
                  </a:lnTo>
                  <a:lnTo>
                    <a:pt x="0" y="1143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05280" y="3876039"/>
              <a:ext cx="20319" cy="1143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05280" y="3876039"/>
              <a:ext cx="20320" cy="114300"/>
            </a:xfrm>
            <a:custGeom>
              <a:avLst/>
              <a:gdLst/>
              <a:ahLst/>
              <a:cxnLst/>
              <a:rect l="l" t="t" r="r" b="b"/>
              <a:pathLst>
                <a:path w="20319" h="114300">
                  <a:moveTo>
                    <a:pt x="1269" y="0"/>
                  </a:moveTo>
                  <a:lnTo>
                    <a:pt x="2539" y="0"/>
                  </a:lnTo>
                  <a:lnTo>
                    <a:pt x="9604" y="4464"/>
                  </a:lnTo>
                  <a:lnTo>
                    <a:pt x="15239" y="16668"/>
                  </a:lnTo>
                  <a:lnTo>
                    <a:pt x="18970" y="34825"/>
                  </a:lnTo>
                  <a:lnTo>
                    <a:pt x="20319" y="57150"/>
                  </a:lnTo>
                  <a:lnTo>
                    <a:pt x="18970" y="79474"/>
                  </a:lnTo>
                  <a:lnTo>
                    <a:pt x="15239" y="97631"/>
                  </a:lnTo>
                  <a:lnTo>
                    <a:pt x="9604" y="109835"/>
                  </a:lnTo>
                  <a:lnTo>
                    <a:pt x="2539" y="114300"/>
                  </a:lnTo>
                  <a:lnTo>
                    <a:pt x="1269" y="114300"/>
                  </a:lnTo>
                  <a:lnTo>
                    <a:pt x="0" y="1143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40840" y="3876039"/>
              <a:ext cx="20319" cy="1143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40840" y="3876039"/>
              <a:ext cx="21590" cy="114300"/>
            </a:xfrm>
            <a:custGeom>
              <a:avLst/>
              <a:gdLst/>
              <a:ahLst/>
              <a:cxnLst/>
              <a:rect l="l" t="t" r="r" b="b"/>
              <a:pathLst>
                <a:path w="21589" h="114300">
                  <a:moveTo>
                    <a:pt x="1270" y="0"/>
                  </a:moveTo>
                  <a:lnTo>
                    <a:pt x="2540" y="0"/>
                  </a:lnTo>
                  <a:lnTo>
                    <a:pt x="3810" y="0"/>
                  </a:lnTo>
                  <a:lnTo>
                    <a:pt x="10874" y="4464"/>
                  </a:lnTo>
                  <a:lnTo>
                    <a:pt x="16510" y="16668"/>
                  </a:lnTo>
                  <a:lnTo>
                    <a:pt x="20240" y="34825"/>
                  </a:lnTo>
                  <a:lnTo>
                    <a:pt x="21590" y="57150"/>
                  </a:lnTo>
                  <a:lnTo>
                    <a:pt x="20240" y="79474"/>
                  </a:lnTo>
                  <a:lnTo>
                    <a:pt x="16510" y="97631"/>
                  </a:lnTo>
                  <a:lnTo>
                    <a:pt x="10874" y="109835"/>
                  </a:lnTo>
                  <a:lnTo>
                    <a:pt x="3810" y="114300"/>
                  </a:lnTo>
                  <a:lnTo>
                    <a:pt x="2540" y="114300"/>
                  </a:lnTo>
                  <a:lnTo>
                    <a:pt x="1270" y="114300"/>
                  </a:lnTo>
                  <a:lnTo>
                    <a:pt x="0" y="1143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46810" y="3376929"/>
              <a:ext cx="2463800" cy="48640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640840" y="3961129"/>
              <a:ext cx="353060" cy="2108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40840" y="3959859"/>
              <a:ext cx="353060" cy="212090"/>
            </a:xfrm>
            <a:custGeom>
              <a:avLst/>
              <a:gdLst/>
              <a:ahLst/>
              <a:cxnLst/>
              <a:rect l="l" t="t" r="r" b="b"/>
              <a:pathLst>
                <a:path w="353060" h="212089">
                  <a:moveTo>
                    <a:pt x="330200" y="191769"/>
                  </a:moveTo>
                  <a:lnTo>
                    <a:pt x="311150" y="172719"/>
                  </a:lnTo>
                  <a:lnTo>
                    <a:pt x="298450" y="158750"/>
                  </a:lnTo>
                  <a:lnTo>
                    <a:pt x="289560" y="148589"/>
                  </a:lnTo>
                  <a:lnTo>
                    <a:pt x="279400" y="137159"/>
                  </a:lnTo>
                  <a:lnTo>
                    <a:pt x="270510" y="124459"/>
                  </a:lnTo>
                  <a:lnTo>
                    <a:pt x="260350" y="113029"/>
                  </a:lnTo>
                  <a:lnTo>
                    <a:pt x="252730" y="100329"/>
                  </a:lnTo>
                  <a:lnTo>
                    <a:pt x="245110" y="85089"/>
                  </a:lnTo>
                  <a:lnTo>
                    <a:pt x="238760" y="68579"/>
                  </a:lnTo>
                  <a:lnTo>
                    <a:pt x="232410" y="52069"/>
                  </a:lnTo>
                  <a:lnTo>
                    <a:pt x="228600" y="36829"/>
                  </a:lnTo>
                  <a:lnTo>
                    <a:pt x="228600" y="21589"/>
                  </a:lnTo>
                  <a:lnTo>
                    <a:pt x="227330" y="0"/>
                  </a:lnTo>
                  <a:lnTo>
                    <a:pt x="0" y="0"/>
                  </a:lnTo>
                  <a:lnTo>
                    <a:pt x="6350" y="12700"/>
                  </a:lnTo>
                  <a:lnTo>
                    <a:pt x="17780" y="30479"/>
                  </a:lnTo>
                  <a:lnTo>
                    <a:pt x="29210" y="44450"/>
                  </a:lnTo>
                  <a:lnTo>
                    <a:pt x="41910" y="60959"/>
                  </a:lnTo>
                  <a:lnTo>
                    <a:pt x="57150" y="76200"/>
                  </a:lnTo>
                  <a:lnTo>
                    <a:pt x="74930" y="92709"/>
                  </a:lnTo>
                  <a:lnTo>
                    <a:pt x="92710" y="106679"/>
                  </a:lnTo>
                  <a:lnTo>
                    <a:pt x="111760" y="120650"/>
                  </a:lnTo>
                  <a:lnTo>
                    <a:pt x="130810" y="137159"/>
                  </a:lnTo>
                  <a:lnTo>
                    <a:pt x="156210" y="154939"/>
                  </a:lnTo>
                  <a:lnTo>
                    <a:pt x="176530" y="166369"/>
                  </a:lnTo>
                  <a:lnTo>
                    <a:pt x="195580" y="175259"/>
                  </a:lnTo>
                  <a:lnTo>
                    <a:pt x="214630" y="182879"/>
                  </a:lnTo>
                  <a:lnTo>
                    <a:pt x="233680" y="191769"/>
                  </a:lnTo>
                  <a:lnTo>
                    <a:pt x="252730" y="196850"/>
                  </a:lnTo>
                  <a:lnTo>
                    <a:pt x="275590" y="201929"/>
                  </a:lnTo>
                  <a:lnTo>
                    <a:pt x="299720" y="207009"/>
                  </a:lnTo>
                  <a:lnTo>
                    <a:pt x="318770" y="208279"/>
                  </a:lnTo>
                  <a:lnTo>
                    <a:pt x="337820" y="210819"/>
                  </a:lnTo>
                  <a:lnTo>
                    <a:pt x="353060" y="212089"/>
                  </a:lnTo>
                  <a:lnTo>
                    <a:pt x="330200" y="19176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47190" y="3956049"/>
              <a:ext cx="208280" cy="126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3681790" y="3422710"/>
            <a:ext cx="1682750" cy="558800"/>
            <a:chOff x="3681790" y="3422710"/>
            <a:chExt cx="1682750" cy="558800"/>
          </a:xfrm>
        </p:grpSpPr>
        <p:sp>
          <p:nvSpPr>
            <p:cNvPr id="51" name="object 51"/>
            <p:cNvSpPr/>
            <p:nvPr/>
          </p:nvSpPr>
          <p:spPr>
            <a:xfrm>
              <a:off x="4109720" y="3785870"/>
              <a:ext cx="195579" cy="14605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03430" y="3779580"/>
              <a:ext cx="208159" cy="15862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88080" y="3429000"/>
              <a:ext cx="1670050" cy="4749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88080" y="3429000"/>
              <a:ext cx="1670050" cy="474980"/>
            </a:xfrm>
            <a:custGeom>
              <a:avLst/>
              <a:gdLst/>
              <a:ahLst/>
              <a:cxnLst/>
              <a:rect l="l" t="t" r="r" b="b"/>
              <a:pathLst>
                <a:path w="1670050" h="474979">
                  <a:moveTo>
                    <a:pt x="0" y="293369"/>
                  </a:moveTo>
                  <a:lnTo>
                    <a:pt x="5080" y="288289"/>
                  </a:lnTo>
                  <a:lnTo>
                    <a:pt x="16510" y="281939"/>
                  </a:lnTo>
                  <a:lnTo>
                    <a:pt x="36830" y="274319"/>
                  </a:lnTo>
                  <a:lnTo>
                    <a:pt x="52070" y="267969"/>
                  </a:lnTo>
                  <a:lnTo>
                    <a:pt x="67310" y="261619"/>
                  </a:lnTo>
                  <a:lnTo>
                    <a:pt x="93980" y="254000"/>
                  </a:lnTo>
                  <a:lnTo>
                    <a:pt x="119380" y="246380"/>
                  </a:lnTo>
                  <a:lnTo>
                    <a:pt x="144780" y="240030"/>
                  </a:lnTo>
                  <a:lnTo>
                    <a:pt x="170180" y="232410"/>
                  </a:lnTo>
                  <a:lnTo>
                    <a:pt x="198120" y="228600"/>
                  </a:lnTo>
                  <a:lnTo>
                    <a:pt x="226060" y="222250"/>
                  </a:lnTo>
                  <a:lnTo>
                    <a:pt x="256540" y="217169"/>
                  </a:lnTo>
                  <a:lnTo>
                    <a:pt x="281940" y="212089"/>
                  </a:lnTo>
                  <a:lnTo>
                    <a:pt x="307340" y="208280"/>
                  </a:lnTo>
                  <a:lnTo>
                    <a:pt x="331470" y="203200"/>
                  </a:lnTo>
                  <a:lnTo>
                    <a:pt x="363220" y="196850"/>
                  </a:lnTo>
                  <a:lnTo>
                    <a:pt x="389890" y="193039"/>
                  </a:lnTo>
                  <a:lnTo>
                    <a:pt x="416560" y="189230"/>
                  </a:lnTo>
                  <a:lnTo>
                    <a:pt x="439420" y="185419"/>
                  </a:lnTo>
                  <a:lnTo>
                    <a:pt x="476250" y="172720"/>
                  </a:lnTo>
                  <a:lnTo>
                    <a:pt x="509270" y="147320"/>
                  </a:lnTo>
                  <a:lnTo>
                    <a:pt x="521970" y="134620"/>
                  </a:lnTo>
                  <a:lnTo>
                    <a:pt x="537210" y="120650"/>
                  </a:lnTo>
                  <a:lnTo>
                    <a:pt x="554990" y="101600"/>
                  </a:lnTo>
                  <a:lnTo>
                    <a:pt x="574040" y="83820"/>
                  </a:lnTo>
                  <a:lnTo>
                    <a:pt x="594360" y="64770"/>
                  </a:lnTo>
                  <a:lnTo>
                    <a:pt x="612140" y="46989"/>
                  </a:lnTo>
                  <a:lnTo>
                    <a:pt x="632460" y="33020"/>
                  </a:lnTo>
                  <a:lnTo>
                    <a:pt x="654050" y="15239"/>
                  </a:lnTo>
                  <a:lnTo>
                    <a:pt x="676910" y="0"/>
                  </a:lnTo>
                  <a:lnTo>
                    <a:pt x="685800" y="29210"/>
                  </a:lnTo>
                  <a:lnTo>
                    <a:pt x="694690" y="57150"/>
                  </a:lnTo>
                  <a:lnTo>
                    <a:pt x="704850" y="85089"/>
                  </a:lnTo>
                  <a:lnTo>
                    <a:pt x="713740" y="115570"/>
                  </a:lnTo>
                  <a:lnTo>
                    <a:pt x="718820" y="139700"/>
                  </a:lnTo>
                  <a:lnTo>
                    <a:pt x="716280" y="154939"/>
                  </a:lnTo>
                  <a:lnTo>
                    <a:pt x="707390" y="170179"/>
                  </a:lnTo>
                  <a:lnTo>
                    <a:pt x="732790" y="172720"/>
                  </a:lnTo>
                  <a:lnTo>
                    <a:pt x="759460" y="177800"/>
                  </a:lnTo>
                  <a:lnTo>
                    <a:pt x="793750" y="184150"/>
                  </a:lnTo>
                  <a:lnTo>
                    <a:pt x="829310" y="189230"/>
                  </a:lnTo>
                  <a:lnTo>
                    <a:pt x="866140" y="196850"/>
                  </a:lnTo>
                  <a:lnTo>
                    <a:pt x="896620" y="200660"/>
                  </a:lnTo>
                  <a:lnTo>
                    <a:pt x="925830" y="205739"/>
                  </a:lnTo>
                  <a:lnTo>
                    <a:pt x="955040" y="209550"/>
                  </a:lnTo>
                  <a:lnTo>
                    <a:pt x="980440" y="212089"/>
                  </a:lnTo>
                  <a:lnTo>
                    <a:pt x="999490" y="205739"/>
                  </a:lnTo>
                  <a:lnTo>
                    <a:pt x="1018540" y="196850"/>
                  </a:lnTo>
                  <a:lnTo>
                    <a:pt x="1036320" y="185419"/>
                  </a:lnTo>
                  <a:lnTo>
                    <a:pt x="1076960" y="191769"/>
                  </a:lnTo>
                  <a:lnTo>
                    <a:pt x="1121410" y="200660"/>
                  </a:lnTo>
                  <a:lnTo>
                    <a:pt x="1159510" y="209550"/>
                  </a:lnTo>
                  <a:lnTo>
                    <a:pt x="1137920" y="231139"/>
                  </a:lnTo>
                  <a:lnTo>
                    <a:pt x="1151890" y="236219"/>
                  </a:lnTo>
                  <a:lnTo>
                    <a:pt x="1172210" y="242569"/>
                  </a:lnTo>
                  <a:lnTo>
                    <a:pt x="1196340" y="247650"/>
                  </a:lnTo>
                  <a:lnTo>
                    <a:pt x="1221740" y="251460"/>
                  </a:lnTo>
                  <a:lnTo>
                    <a:pt x="1243330" y="248919"/>
                  </a:lnTo>
                  <a:lnTo>
                    <a:pt x="1270000" y="247650"/>
                  </a:lnTo>
                  <a:lnTo>
                    <a:pt x="1323340" y="232410"/>
                  </a:lnTo>
                  <a:lnTo>
                    <a:pt x="1380490" y="196850"/>
                  </a:lnTo>
                  <a:lnTo>
                    <a:pt x="1433830" y="148589"/>
                  </a:lnTo>
                  <a:lnTo>
                    <a:pt x="1466850" y="115570"/>
                  </a:lnTo>
                  <a:lnTo>
                    <a:pt x="1503680" y="88900"/>
                  </a:lnTo>
                  <a:lnTo>
                    <a:pt x="1536700" y="67310"/>
                  </a:lnTo>
                  <a:lnTo>
                    <a:pt x="1600200" y="39370"/>
                  </a:lnTo>
                  <a:lnTo>
                    <a:pt x="1638300" y="34289"/>
                  </a:lnTo>
                  <a:lnTo>
                    <a:pt x="1670050" y="35560"/>
                  </a:lnTo>
                  <a:lnTo>
                    <a:pt x="1653540" y="50800"/>
                  </a:lnTo>
                  <a:lnTo>
                    <a:pt x="1640840" y="60960"/>
                  </a:lnTo>
                  <a:lnTo>
                    <a:pt x="1635760" y="72389"/>
                  </a:lnTo>
                  <a:lnTo>
                    <a:pt x="1610360" y="104139"/>
                  </a:lnTo>
                  <a:lnTo>
                    <a:pt x="1592580" y="120650"/>
                  </a:lnTo>
                  <a:lnTo>
                    <a:pt x="1570990" y="137160"/>
                  </a:lnTo>
                  <a:lnTo>
                    <a:pt x="1551940" y="158750"/>
                  </a:lnTo>
                  <a:lnTo>
                    <a:pt x="1521460" y="196850"/>
                  </a:lnTo>
                  <a:lnTo>
                    <a:pt x="1499870" y="234950"/>
                  </a:lnTo>
                  <a:lnTo>
                    <a:pt x="1490980" y="273050"/>
                  </a:lnTo>
                  <a:lnTo>
                    <a:pt x="1499870" y="293369"/>
                  </a:lnTo>
                  <a:lnTo>
                    <a:pt x="1508760" y="317500"/>
                  </a:lnTo>
                  <a:lnTo>
                    <a:pt x="1522730" y="336550"/>
                  </a:lnTo>
                  <a:lnTo>
                    <a:pt x="1539240" y="355600"/>
                  </a:lnTo>
                  <a:lnTo>
                    <a:pt x="1555750" y="369569"/>
                  </a:lnTo>
                  <a:lnTo>
                    <a:pt x="1572260" y="383539"/>
                  </a:lnTo>
                  <a:lnTo>
                    <a:pt x="1590040" y="400050"/>
                  </a:lnTo>
                  <a:lnTo>
                    <a:pt x="1610360" y="417830"/>
                  </a:lnTo>
                  <a:lnTo>
                    <a:pt x="1623060" y="427989"/>
                  </a:lnTo>
                  <a:lnTo>
                    <a:pt x="1635760" y="438150"/>
                  </a:lnTo>
                  <a:lnTo>
                    <a:pt x="1648460" y="445769"/>
                  </a:lnTo>
                  <a:lnTo>
                    <a:pt x="1657350" y="455930"/>
                  </a:lnTo>
                  <a:lnTo>
                    <a:pt x="1638300" y="455930"/>
                  </a:lnTo>
                  <a:lnTo>
                    <a:pt x="1614170" y="455930"/>
                  </a:lnTo>
                  <a:lnTo>
                    <a:pt x="1592580" y="457200"/>
                  </a:lnTo>
                  <a:lnTo>
                    <a:pt x="1573530" y="453389"/>
                  </a:lnTo>
                  <a:lnTo>
                    <a:pt x="1551940" y="452119"/>
                  </a:lnTo>
                  <a:lnTo>
                    <a:pt x="1534160" y="445769"/>
                  </a:lnTo>
                  <a:lnTo>
                    <a:pt x="1518920" y="440689"/>
                  </a:lnTo>
                  <a:lnTo>
                    <a:pt x="1501140" y="433069"/>
                  </a:lnTo>
                  <a:lnTo>
                    <a:pt x="1482090" y="424180"/>
                  </a:lnTo>
                  <a:lnTo>
                    <a:pt x="1464310" y="414019"/>
                  </a:lnTo>
                  <a:lnTo>
                    <a:pt x="1432560" y="392430"/>
                  </a:lnTo>
                  <a:lnTo>
                    <a:pt x="1409700" y="377189"/>
                  </a:lnTo>
                  <a:lnTo>
                    <a:pt x="1377950" y="359410"/>
                  </a:lnTo>
                  <a:lnTo>
                    <a:pt x="1344930" y="356869"/>
                  </a:lnTo>
                  <a:lnTo>
                    <a:pt x="1313180" y="356869"/>
                  </a:lnTo>
                  <a:lnTo>
                    <a:pt x="1270000" y="351789"/>
                  </a:lnTo>
                  <a:lnTo>
                    <a:pt x="1229360" y="356869"/>
                  </a:lnTo>
                  <a:lnTo>
                    <a:pt x="1184910" y="358139"/>
                  </a:lnTo>
                  <a:lnTo>
                    <a:pt x="1139190" y="367030"/>
                  </a:lnTo>
                  <a:lnTo>
                    <a:pt x="1092200" y="377189"/>
                  </a:lnTo>
                  <a:lnTo>
                    <a:pt x="1062990" y="388619"/>
                  </a:lnTo>
                  <a:lnTo>
                    <a:pt x="1056640" y="398780"/>
                  </a:lnTo>
                  <a:lnTo>
                    <a:pt x="1062990" y="407669"/>
                  </a:lnTo>
                  <a:lnTo>
                    <a:pt x="1084580" y="421639"/>
                  </a:lnTo>
                  <a:lnTo>
                    <a:pt x="1029970" y="434339"/>
                  </a:lnTo>
                  <a:lnTo>
                    <a:pt x="952500" y="455930"/>
                  </a:lnTo>
                  <a:lnTo>
                    <a:pt x="934720" y="440689"/>
                  </a:lnTo>
                  <a:lnTo>
                    <a:pt x="914400" y="431800"/>
                  </a:lnTo>
                  <a:lnTo>
                    <a:pt x="891540" y="426719"/>
                  </a:lnTo>
                  <a:lnTo>
                    <a:pt x="859790" y="425450"/>
                  </a:lnTo>
                  <a:lnTo>
                    <a:pt x="815340" y="462280"/>
                  </a:lnTo>
                  <a:lnTo>
                    <a:pt x="778510" y="434339"/>
                  </a:lnTo>
                  <a:lnTo>
                    <a:pt x="505460" y="471169"/>
                  </a:lnTo>
                  <a:lnTo>
                    <a:pt x="452120" y="474980"/>
                  </a:lnTo>
                  <a:lnTo>
                    <a:pt x="401320" y="469900"/>
                  </a:lnTo>
                  <a:lnTo>
                    <a:pt x="347980" y="466089"/>
                  </a:lnTo>
                  <a:lnTo>
                    <a:pt x="242570" y="453389"/>
                  </a:lnTo>
                  <a:lnTo>
                    <a:pt x="147320" y="430530"/>
                  </a:lnTo>
                  <a:lnTo>
                    <a:pt x="93980" y="412750"/>
                  </a:lnTo>
                  <a:lnTo>
                    <a:pt x="59690" y="393700"/>
                  </a:lnTo>
                  <a:lnTo>
                    <a:pt x="97790" y="387350"/>
                  </a:lnTo>
                  <a:lnTo>
                    <a:pt x="73660" y="373380"/>
                  </a:lnTo>
                  <a:lnTo>
                    <a:pt x="59690" y="363219"/>
                  </a:lnTo>
                  <a:lnTo>
                    <a:pt x="33020" y="340360"/>
                  </a:lnTo>
                  <a:lnTo>
                    <a:pt x="26670" y="336550"/>
                  </a:lnTo>
                  <a:lnTo>
                    <a:pt x="17780" y="326389"/>
                  </a:lnTo>
                  <a:lnTo>
                    <a:pt x="13970" y="320039"/>
                  </a:lnTo>
                  <a:lnTo>
                    <a:pt x="8890" y="308610"/>
                  </a:lnTo>
                  <a:lnTo>
                    <a:pt x="2540" y="300989"/>
                  </a:lnTo>
                  <a:lnTo>
                    <a:pt x="0" y="29336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35400" y="3737610"/>
              <a:ext cx="25400" cy="2413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35400" y="3738880"/>
              <a:ext cx="25400" cy="22860"/>
            </a:xfrm>
            <a:custGeom>
              <a:avLst/>
              <a:gdLst/>
              <a:ahLst/>
              <a:cxnLst/>
              <a:rect l="l" t="t" r="r" b="b"/>
              <a:pathLst>
                <a:path w="25400" h="22860">
                  <a:moveTo>
                    <a:pt x="12700" y="22860"/>
                  </a:moveTo>
                  <a:lnTo>
                    <a:pt x="6350" y="22860"/>
                  </a:lnTo>
                  <a:lnTo>
                    <a:pt x="0" y="17780"/>
                  </a:lnTo>
                  <a:lnTo>
                    <a:pt x="0" y="11430"/>
                  </a:lnTo>
                  <a:lnTo>
                    <a:pt x="0" y="5080"/>
                  </a:lnTo>
                  <a:lnTo>
                    <a:pt x="6350" y="0"/>
                  </a:lnTo>
                  <a:lnTo>
                    <a:pt x="12700" y="0"/>
                  </a:lnTo>
                  <a:lnTo>
                    <a:pt x="19050" y="0"/>
                  </a:lnTo>
                  <a:lnTo>
                    <a:pt x="25400" y="5080"/>
                  </a:lnTo>
                  <a:lnTo>
                    <a:pt x="25400" y="11430"/>
                  </a:lnTo>
                  <a:lnTo>
                    <a:pt x="25400" y="17780"/>
                  </a:lnTo>
                  <a:lnTo>
                    <a:pt x="19050" y="22860"/>
                  </a:lnTo>
                  <a:lnTo>
                    <a:pt x="12700" y="2286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54780" y="3776980"/>
              <a:ext cx="10160" cy="6985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54780" y="3776980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1270" y="0"/>
                  </a:moveTo>
                  <a:lnTo>
                    <a:pt x="2540" y="0"/>
                  </a:lnTo>
                  <a:lnTo>
                    <a:pt x="5337" y="2678"/>
                  </a:lnTo>
                  <a:lnTo>
                    <a:pt x="7778" y="10001"/>
                  </a:lnTo>
                  <a:lnTo>
                    <a:pt x="9505" y="20895"/>
                  </a:lnTo>
                  <a:lnTo>
                    <a:pt x="10160" y="34290"/>
                  </a:lnTo>
                  <a:lnTo>
                    <a:pt x="9505" y="48418"/>
                  </a:lnTo>
                  <a:lnTo>
                    <a:pt x="7778" y="59690"/>
                  </a:lnTo>
                  <a:lnTo>
                    <a:pt x="5337" y="67151"/>
                  </a:lnTo>
                  <a:lnTo>
                    <a:pt x="2540" y="69850"/>
                  </a:lnTo>
                  <a:lnTo>
                    <a:pt x="1270" y="69850"/>
                  </a:lnTo>
                  <a:lnTo>
                    <a:pt x="0" y="68580"/>
                  </a:lnTo>
                  <a:lnTo>
                    <a:pt x="0" y="660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31920" y="3776980"/>
              <a:ext cx="10160" cy="6985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31920" y="3776980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1269" y="0"/>
                  </a:moveTo>
                  <a:lnTo>
                    <a:pt x="2539" y="0"/>
                  </a:lnTo>
                  <a:lnTo>
                    <a:pt x="3809" y="0"/>
                  </a:lnTo>
                  <a:lnTo>
                    <a:pt x="5873" y="2678"/>
                  </a:lnTo>
                  <a:lnTo>
                    <a:pt x="7937" y="10001"/>
                  </a:lnTo>
                  <a:lnTo>
                    <a:pt x="9525" y="20895"/>
                  </a:lnTo>
                  <a:lnTo>
                    <a:pt x="10159" y="34290"/>
                  </a:lnTo>
                  <a:lnTo>
                    <a:pt x="9524" y="48418"/>
                  </a:lnTo>
                  <a:lnTo>
                    <a:pt x="7937" y="59690"/>
                  </a:lnTo>
                  <a:lnTo>
                    <a:pt x="5873" y="67151"/>
                  </a:lnTo>
                  <a:lnTo>
                    <a:pt x="3809" y="69850"/>
                  </a:lnTo>
                  <a:lnTo>
                    <a:pt x="2539" y="69850"/>
                  </a:lnTo>
                  <a:lnTo>
                    <a:pt x="1269" y="68580"/>
                  </a:lnTo>
                  <a:lnTo>
                    <a:pt x="0" y="660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76370" y="3776980"/>
              <a:ext cx="10160" cy="6985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76370" y="3776980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1269" y="0"/>
                  </a:moveTo>
                  <a:lnTo>
                    <a:pt x="2539" y="0"/>
                  </a:lnTo>
                  <a:lnTo>
                    <a:pt x="5337" y="2678"/>
                  </a:lnTo>
                  <a:lnTo>
                    <a:pt x="7778" y="10001"/>
                  </a:lnTo>
                  <a:lnTo>
                    <a:pt x="9505" y="20895"/>
                  </a:lnTo>
                  <a:lnTo>
                    <a:pt x="10159" y="34290"/>
                  </a:lnTo>
                  <a:lnTo>
                    <a:pt x="9505" y="48418"/>
                  </a:lnTo>
                  <a:lnTo>
                    <a:pt x="7778" y="59690"/>
                  </a:lnTo>
                  <a:lnTo>
                    <a:pt x="5337" y="67151"/>
                  </a:lnTo>
                  <a:lnTo>
                    <a:pt x="2539" y="69850"/>
                  </a:lnTo>
                  <a:lnTo>
                    <a:pt x="1269" y="69850"/>
                  </a:lnTo>
                  <a:lnTo>
                    <a:pt x="0" y="68580"/>
                  </a:lnTo>
                  <a:lnTo>
                    <a:pt x="0" y="660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997960" y="3776980"/>
              <a:ext cx="10160" cy="6985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97960" y="3776980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2539" y="0"/>
                  </a:moveTo>
                  <a:lnTo>
                    <a:pt x="3810" y="0"/>
                  </a:lnTo>
                  <a:lnTo>
                    <a:pt x="6409" y="2678"/>
                  </a:lnTo>
                  <a:lnTo>
                    <a:pt x="8413" y="10001"/>
                  </a:lnTo>
                  <a:lnTo>
                    <a:pt x="9703" y="20895"/>
                  </a:lnTo>
                  <a:lnTo>
                    <a:pt x="10160" y="34290"/>
                  </a:lnTo>
                  <a:lnTo>
                    <a:pt x="9703" y="48418"/>
                  </a:lnTo>
                  <a:lnTo>
                    <a:pt x="8413" y="59690"/>
                  </a:lnTo>
                  <a:lnTo>
                    <a:pt x="6409" y="67151"/>
                  </a:lnTo>
                  <a:lnTo>
                    <a:pt x="3810" y="69850"/>
                  </a:lnTo>
                  <a:lnTo>
                    <a:pt x="2539" y="69850"/>
                  </a:lnTo>
                  <a:lnTo>
                    <a:pt x="1269" y="68580"/>
                  </a:lnTo>
                  <a:lnTo>
                    <a:pt x="0" y="660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24630" y="3776980"/>
              <a:ext cx="10160" cy="6985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24630" y="3776980"/>
              <a:ext cx="10160" cy="69850"/>
            </a:xfrm>
            <a:custGeom>
              <a:avLst/>
              <a:gdLst/>
              <a:ahLst/>
              <a:cxnLst/>
              <a:rect l="l" t="t" r="r" b="b"/>
              <a:pathLst>
                <a:path w="10160" h="69850">
                  <a:moveTo>
                    <a:pt x="0" y="0"/>
                  </a:moveTo>
                  <a:lnTo>
                    <a:pt x="1270" y="0"/>
                  </a:lnTo>
                  <a:lnTo>
                    <a:pt x="4802" y="2678"/>
                  </a:lnTo>
                  <a:lnTo>
                    <a:pt x="7620" y="10001"/>
                  </a:lnTo>
                  <a:lnTo>
                    <a:pt x="9485" y="20895"/>
                  </a:lnTo>
                  <a:lnTo>
                    <a:pt x="10160" y="34290"/>
                  </a:lnTo>
                  <a:lnTo>
                    <a:pt x="9485" y="48418"/>
                  </a:lnTo>
                  <a:lnTo>
                    <a:pt x="7619" y="59690"/>
                  </a:lnTo>
                  <a:lnTo>
                    <a:pt x="4802" y="67151"/>
                  </a:lnTo>
                  <a:lnTo>
                    <a:pt x="1270" y="69850"/>
                  </a:lnTo>
                  <a:lnTo>
                    <a:pt x="0" y="69850"/>
                  </a:lnTo>
                  <a:lnTo>
                    <a:pt x="0" y="685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691890" y="3434080"/>
              <a:ext cx="1649730" cy="3289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024630" y="3830320"/>
              <a:ext cx="238760" cy="14478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024630" y="3830320"/>
              <a:ext cx="238760" cy="144780"/>
            </a:xfrm>
            <a:custGeom>
              <a:avLst/>
              <a:gdLst/>
              <a:ahLst/>
              <a:cxnLst/>
              <a:rect l="l" t="t" r="r" b="b"/>
              <a:pathLst>
                <a:path w="238760" h="144779">
                  <a:moveTo>
                    <a:pt x="222250" y="129539"/>
                  </a:moveTo>
                  <a:lnTo>
                    <a:pt x="209550" y="116839"/>
                  </a:lnTo>
                  <a:lnTo>
                    <a:pt x="201930" y="109219"/>
                  </a:lnTo>
                  <a:lnTo>
                    <a:pt x="195580" y="101599"/>
                  </a:lnTo>
                  <a:lnTo>
                    <a:pt x="187960" y="93979"/>
                  </a:lnTo>
                  <a:lnTo>
                    <a:pt x="180340" y="86359"/>
                  </a:lnTo>
                  <a:lnTo>
                    <a:pt x="176530" y="77469"/>
                  </a:lnTo>
                  <a:lnTo>
                    <a:pt x="170180" y="68579"/>
                  </a:lnTo>
                  <a:lnTo>
                    <a:pt x="165100" y="58419"/>
                  </a:lnTo>
                  <a:lnTo>
                    <a:pt x="160020" y="46989"/>
                  </a:lnTo>
                  <a:lnTo>
                    <a:pt x="157480" y="36829"/>
                  </a:lnTo>
                  <a:lnTo>
                    <a:pt x="153670" y="25399"/>
                  </a:lnTo>
                  <a:lnTo>
                    <a:pt x="153670" y="13969"/>
                  </a:lnTo>
                  <a:lnTo>
                    <a:pt x="153670" y="0"/>
                  </a:lnTo>
                  <a:lnTo>
                    <a:pt x="0" y="1269"/>
                  </a:lnTo>
                  <a:lnTo>
                    <a:pt x="5080" y="8889"/>
                  </a:lnTo>
                  <a:lnTo>
                    <a:pt x="12700" y="20319"/>
                  </a:lnTo>
                  <a:lnTo>
                    <a:pt x="20320" y="31749"/>
                  </a:lnTo>
                  <a:lnTo>
                    <a:pt x="27940" y="40639"/>
                  </a:lnTo>
                  <a:lnTo>
                    <a:pt x="39370" y="52069"/>
                  </a:lnTo>
                  <a:lnTo>
                    <a:pt x="50800" y="63499"/>
                  </a:lnTo>
                  <a:lnTo>
                    <a:pt x="62230" y="72389"/>
                  </a:lnTo>
                  <a:lnTo>
                    <a:pt x="74930" y="82549"/>
                  </a:lnTo>
                  <a:lnTo>
                    <a:pt x="88900" y="93979"/>
                  </a:lnTo>
                  <a:lnTo>
                    <a:pt x="104140" y="106679"/>
                  </a:lnTo>
                  <a:lnTo>
                    <a:pt x="119380" y="114299"/>
                  </a:lnTo>
                  <a:lnTo>
                    <a:pt x="132080" y="120649"/>
                  </a:lnTo>
                  <a:lnTo>
                    <a:pt x="144780" y="125729"/>
                  </a:lnTo>
                  <a:lnTo>
                    <a:pt x="157480" y="129539"/>
                  </a:lnTo>
                  <a:lnTo>
                    <a:pt x="170180" y="134619"/>
                  </a:lnTo>
                  <a:lnTo>
                    <a:pt x="185420" y="138429"/>
                  </a:lnTo>
                  <a:lnTo>
                    <a:pt x="201930" y="140969"/>
                  </a:lnTo>
                  <a:lnTo>
                    <a:pt x="214630" y="143509"/>
                  </a:lnTo>
                  <a:lnTo>
                    <a:pt x="227330" y="144779"/>
                  </a:lnTo>
                  <a:lnTo>
                    <a:pt x="238760" y="144779"/>
                  </a:lnTo>
                  <a:lnTo>
                    <a:pt x="222250" y="129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028440" y="3825240"/>
              <a:ext cx="134620" cy="381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433120" y="3119180"/>
            <a:ext cx="21590" cy="22860"/>
            <a:chOff x="5433120" y="3119180"/>
            <a:chExt cx="21590" cy="22860"/>
          </a:xfrm>
        </p:grpSpPr>
        <p:sp>
          <p:nvSpPr>
            <p:cNvPr id="72" name="object 72"/>
            <p:cNvSpPr/>
            <p:nvPr/>
          </p:nvSpPr>
          <p:spPr>
            <a:xfrm>
              <a:off x="5439409" y="3126740"/>
              <a:ext cx="8889" cy="888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39409" y="3125470"/>
              <a:ext cx="8890" cy="10160"/>
            </a:xfrm>
            <a:custGeom>
              <a:avLst/>
              <a:gdLst/>
              <a:ahLst/>
              <a:cxnLst/>
              <a:rect l="l" t="t" r="r" b="b"/>
              <a:pathLst>
                <a:path w="8889" h="10160">
                  <a:moveTo>
                    <a:pt x="3810" y="10159"/>
                  </a:moveTo>
                  <a:lnTo>
                    <a:pt x="1269" y="10159"/>
                  </a:lnTo>
                  <a:lnTo>
                    <a:pt x="0" y="7619"/>
                  </a:lnTo>
                  <a:lnTo>
                    <a:pt x="0" y="5079"/>
                  </a:lnTo>
                  <a:lnTo>
                    <a:pt x="0" y="2539"/>
                  </a:lnTo>
                  <a:lnTo>
                    <a:pt x="1269" y="0"/>
                  </a:lnTo>
                  <a:lnTo>
                    <a:pt x="3810" y="0"/>
                  </a:lnTo>
                  <a:lnTo>
                    <a:pt x="6350" y="0"/>
                  </a:lnTo>
                  <a:lnTo>
                    <a:pt x="8889" y="2539"/>
                  </a:lnTo>
                  <a:lnTo>
                    <a:pt x="8889" y="5079"/>
                  </a:lnTo>
                  <a:lnTo>
                    <a:pt x="8889" y="7619"/>
                  </a:lnTo>
                  <a:lnTo>
                    <a:pt x="6350" y="10159"/>
                  </a:lnTo>
                  <a:lnTo>
                    <a:pt x="3810" y="1015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439409" y="3125470"/>
              <a:ext cx="11429" cy="1142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5501700" y="3512880"/>
            <a:ext cx="1954530" cy="391160"/>
            <a:chOff x="5501700" y="3512880"/>
            <a:chExt cx="1954530" cy="391160"/>
          </a:xfrm>
        </p:grpSpPr>
        <p:sp>
          <p:nvSpPr>
            <p:cNvPr id="76" name="object 76"/>
            <p:cNvSpPr/>
            <p:nvPr/>
          </p:nvSpPr>
          <p:spPr>
            <a:xfrm>
              <a:off x="5793739" y="3766819"/>
              <a:ext cx="132079" cy="10033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87450" y="3760530"/>
              <a:ext cx="144659" cy="11290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507989" y="3519169"/>
              <a:ext cx="1125219" cy="32765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507989" y="3519169"/>
              <a:ext cx="1126490" cy="327660"/>
            </a:xfrm>
            <a:custGeom>
              <a:avLst/>
              <a:gdLst/>
              <a:ahLst/>
              <a:cxnLst/>
              <a:rect l="l" t="t" r="r" b="b"/>
              <a:pathLst>
                <a:path w="1126490" h="327660">
                  <a:moveTo>
                    <a:pt x="0" y="203199"/>
                  </a:moveTo>
                  <a:lnTo>
                    <a:pt x="5080" y="199389"/>
                  </a:lnTo>
                  <a:lnTo>
                    <a:pt x="12700" y="195579"/>
                  </a:lnTo>
                  <a:lnTo>
                    <a:pt x="25400" y="189229"/>
                  </a:lnTo>
                  <a:lnTo>
                    <a:pt x="35560" y="185419"/>
                  </a:lnTo>
                  <a:lnTo>
                    <a:pt x="48260" y="180339"/>
                  </a:lnTo>
                  <a:lnTo>
                    <a:pt x="64770" y="176529"/>
                  </a:lnTo>
                  <a:lnTo>
                    <a:pt x="82550" y="170179"/>
                  </a:lnTo>
                  <a:lnTo>
                    <a:pt x="99060" y="165099"/>
                  </a:lnTo>
                  <a:lnTo>
                    <a:pt x="116839" y="161289"/>
                  </a:lnTo>
                  <a:lnTo>
                    <a:pt x="133350" y="158749"/>
                  </a:lnTo>
                  <a:lnTo>
                    <a:pt x="153670" y="153669"/>
                  </a:lnTo>
                  <a:lnTo>
                    <a:pt x="172720" y="151129"/>
                  </a:lnTo>
                  <a:lnTo>
                    <a:pt x="190500" y="147319"/>
                  </a:lnTo>
                  <a:lnTo>
                    <a:pt x="208280" y="144779"/>
                  </a:lnTo>
                  <a:lnTo>
                    <a:pt x="223520" y="140969"/>
                  </a:lnTo>
                  <a:lnTo>
                    <a:pt x="246380" y="135889"/>
                  </a:lnTo>
                  <a:lnTo>
                    <a:pt x="264160" y="133349"/>
                  </a:lnTo>
                  <a:lnTo>
                    <a:pt x="280670" y="129539"/>
                  </a:lnTo>
                  <a:lnTo>
                    <a:pt x="297180" y="128269"/>
                  </a:lnTo>
                  <a:lnTo>
                    <a:pt x="309880" y="123189"/>
                  </a:lnTo>
                  <a:lnTo>
                    <a:pt x="321310" y="119379"/>
                  </a:lnTo>
                  <a:lnTo>
                    <a:pt x="328930" y="115569"/>
                  </a:lnTo>
                  <a:lnTo>
                    <a:pt x="336550" y="109219"/>
                  </a:lnTo>
                  <a:lnTo>
                    <a:pt x="345439" y="102869"/>
                  </a:lnTo>
                  <a:lnTo>
                    <a:pt x="353060" y="93979"/>
                  </a:lnTo>
                  <a:lnTo>
                    <a:pt x="364489" y="83819"/>
                  </a:lnTo>
                  <a:lnTo>
                    <a:pt x="374650" y="69850"/>
                  </a:lnTo>
                  <a:lnTo>
                    <a:pt x="387350" y="58419"/>
                  </a:lnTo>
                  <a:lnTo>
                    <a:pt x="402589" y="45719"/>
                  </a:lnTo>
                  <a:lnTo>
                    <a:pt x="412750" y="33019"/>
                  </a:lnTo>
                  <a:lnTo>
                    <a:pt x="426720" y="24129"/>
                  </a:lnTo>
                  <a:lnTo>
                    <a:pt x="441960" y="12700"/>
                  </a:lnTo>
                  <a:lnTo>
                    <a:pt x="457200" y="0"/>
                  </a:lnTo>
                  <a:lnTo>
                    <a:pt x="463550" y="20319"/>
                  </a:lnTo>
                  <a:lnTo>
                    <a:pt x="468630" y="39369"/>
                  </a:lnTo>
                  <a:lnTo>
                    <a:pt x="476250" y="58419"/>
                  </a:lnTo>
                  <a:lnTo>
                    <a:pt x="481330" y="81279"/>
                  </a:lnTo>
                  <a:lnTo>
                    <a:pt x="485139" y="96519"/>
                  </a:lnTo>
                  <a:lnTo>
                    <a:pt x="485139" y="107949"/>
                  </a:lnTo>
                  <a:lnTo>
                    <a:pt x="477520" y="116839"/>
                  </a:lnTo>
                  <a:lnTo>
                    <a:pt x="495300" y="120649"/>
                  </a:lnTo>
                  <a:lnTo>
                    <a:pt x="513080" y="123189"/>
                  </a:lnTo>
                  <a:lnTo>
                    <a:pt x="535939" y="126999"/>
                  </a:lnTo>
                  <a:lnTo>
                    <a:pt x="561339" y="132079"/>
                  </a:lnTo>
                  <a:lnTo>
                    <a:pt x="585470" y="135889"/>
                  </a:lnTo>
                  <a:lnTo>
                    <a:pt x="605789" y="139699"/>
                  </a:lnTo>
                  <a:lnTo>
                    <a:pt x="626110" y="142239"/>
                  </a:lnTo>
                  <a:lnTo>
                    <a:pt x="645160" y="144779"/>
                  </a:lnTo>
                  <a:lnTo>
                    <a:pt x="662939" y="146049"/>
                  </a:lnTo>
                  <a:lnTo>
                    <a:pt x="675639" y="142239"/>
                  </a:lnTo>
                  <a:lnTo>
                    <a:pt x="688339" y="135889"/>
                  </a:lnTo>
                  <a:lnTo>
                    <a:pt x="698500" y="128269"/>
                  </a:lnTo>
                  <a:lnTo>
                    <a:pt x="727710" y="133349"/>
                  </a:lnTo>
                  <a:lnTo>
                    <a:pt x="758189" y="139699"/>
                  </a:lnTo>
                  <a:lnTo>
                    <a:pt x="783589" y="144779"/>
                  </a:lnTo>
                  <a:lnTo>
                    <a:pt x="767080" y="160019"/>
                  </a:lnTo>
                  <a:lnTo>
                    <a:pt x="777239" y="163829"/>
                  </a:lnTo>
                  <a:lnTo>
                    <a:pt x="791210" y="168909"/>
                  </a:lnTo>
                  <a:lnTo>
                    <a:pt x="806450" y="171449"/>
                  </a:lnTo>
                  <a:lnTo>
                    <a:pt x="824230" y="173989"/>
                  </a:lnTo>
                  <a:lnTo>
                    <a:pt x="840739" y="172719"/>
                  </a:lnTo>
                  <a:lnTo>
                    <a:pt x="858520" y="171449"/>
                  </a:lnTo>
                  <a:lnTo>
                    <a:pt x="875030" y="166369"/>
                  </a:lnTo>
                  <a:lnTo>
                    <a:pt x="892810" y="161289"/>
                  </a:lnTo>
                  <a:lnTo>
                    <a:pt x="910589" y="151129"/>
                  </a:lnTo>
                  <a:lnTo>
                    <a:pt x="932180" y="135889"/>
                  </a:lnTo>
                  <a:lnTo>
                    <a:pt x="947420" y="121919"/>
                  </a:lnTo>
                  <a:lnTo>
                    <a:pt x="969010" y="102869"/>
                  </a:lnTo>
                  <a:lnTo>
                    <a:pt x="1014730" y="62229"/>
                  </a:lnTo>
                  <a:lnTo>
                    <a:pt x="1057910" y="34289"/>
                  </a:lnTo>
                  <a:lnTo>
                    <a:pt x="1106169" y="25400"/>
                  </a:lnTo>
                  <a:lnTo>
                    <a:pt x="1126489" y="25400"/>
                  </a:lnTo>
                  <a:lnTo>
                    <a:pt x="1115060" y="34289"/>
                  </a:lnTo>
                  <a:lnTo>
                    <a:pt x="1107439" y="44450"/>
                  </a:lnTo>
                  <a:lnTo>
                    <a:pt x="1103630" y="50800"/>
                  </a:lnTo>
                  <a:lnTo>
                    <a:pt x="1088389" y="72389"/>
                  </a:lnTo>
                  <a:lnTo>
                    <a:pt x="1075689" y="83819"/>
                  </a:lnTo>
                  <a:lnTo>
                    <a:pt x="1060450" y="95249"/>
                  </a:lnTo>
                  <a:lnTo>
                    <a:pt x="1046480" y="109219"/>
                  </a:lnTo>
                  <a:lnTo>
                    <a:pt x="1037589" y="123189"/>
                  </a:lnTo>
                  <a:lnTo>
                    <a:pt x="1027430" y="135889"/>
                  </a:lnTo>
                  <a:lnTo>
                    <a:pt x="1018539" y="151129"/>
                  </a:lnTo>
                  <a:lnTo>
                    <a:pt x="1012189" y="161289"/>
                  </a:lnTo>
                  <a:lnTo>
                    <a:pt x="1008380" y="173989"/>
                  </a:lnTo>
                  <a:lnTo>
                    <a:pt x="1007110" y="189229"/>
                  </a:lnTo>
                  <a:lnTo>
                    <a:pt x="1012189" y="203199"/>
                  </a:lnTo>
                  <a:lnTo>
                    <a:pt x="1018539" y="218439"/>
                  </a:lnTo>
                  <a:lnTo>
                    <a:pt x="1027430" y="231139"/>
                  </a:lnTo>
                  <a:lnTo>
                    <a:pt x="1038860" y="246379"/>
                  </a:lnTo>
                  <a:lnTo>
                    <a:pt x="1050289" y="255269"/>
                  </a:lnTo>
                  <a:lnTo>
                    <a:pt x="1060450" y="265429"/>
                  </a:lnTo>
                  <a:lnTo>
                    <a:pt x="1074419" y="276859"/>
                  </a:lnTo>
                  <a:lnTo>
                    <a:pt x="1087119" y="288289"/>
                  </a:lnTo>
                  <a:lnTo>
                    <a:pt x="1094739" y="295909"/>
                  </a:lnTo>
                  <a:lnTo>
                    <a:pt x="1103630" y="300989"/>
                  </a:lnTo>
                  <a:lnTo>
                    <a:pt x="1111250" y="308609"/>
                  </a:lnTo>
                  <a:lnTo>
                    <a:pt x="1117600" y="314959"/>
                  </a:lnTo>
                  <a:lnTo>
                    <a:pt x="1106169" y="316229"/>
                  </a:lnTo>
                  <a:lnTo>
                    <a:pt x="1089660" y="316229"/>
                  </a:lnTo>
                  <a:lnTo>
                    <a:pt x="1075689" y="316229"/>
                  </a:lnTo>
                  <a:lnTo>
                    <a:pt x="1062989" y="314959"/>
                  </a:lnTo>
                  <a:lnTo>
                    <a:pt x="1046480" y="312419"/>
                  </a:lnTo>
                  <a:lnTo>
                    <a:pt x="1036319" y="308609"/>
                  </a:lnTo>
                  <a:lnTo>
                    <a:pt x="1024889" y="304799"/>
                  </a:lnTo>
                  <a:lnTo>
                    <a:pt x="1013460" y="299719"/>
                  </a:lnTo>
                  <a:lnTo>
                    <a:pt x="1000760" y="293369"/>
                  </a:lnTo>
                  <a:lnTo>
                    <a:pt x="989330" y="285749"/>
                  </a:lnTo>
                  <a:lnTo>
                    <a:pt x="967739" y="271779"/>
                  </a:lnTo>
                  <a:lnTo>
                    <a:pt x="951230" y="261619"/>
                  </a:lnTo>
                  <a:lnTo>
                    <a:pt x="929639" y="248919"/>
                  </a:lnTo>
                  <a:lnTo>
                    <a:pt x="908050" y="246379"/>
                  </a:lnTo>
                  <a:lnTo>
                    <a:pt x="886460" y="247649"/>
                  </a:lnTo>
                  <a:lnTo>
                    <a:pt x="858520" y="243839"/>
                  </a:lnTo>
                  <a:lnTo>
                    <a:pt x="830580" y="247649"/>
                  </a:lnTo>
                  <a:lnTo>
                    <a:pt x="800100" y="247649"/>
                  </a:lnTo>
                  <a:lnTo>
                    <a:pt x="768350" y="253999"/>
                  </a:lnTo>
                  <a:lnTo>
                    <a:pt x="736600" y="261619"/>
                  </a:lnTo>
                  <a:lnTo>
                    <a:pt x="717550" y="267969"/>
                  </a:lnTo>
                  <a:lnTo>
                    <a:pt x="713739" y="276859"/>
                  </a:lnTo>
                  <a:lnTo>
                    <a:pt x="717550" y="281939"/>
                  </a:lnTo>
                  <a:lnTo>
                    <a:pt x="732789" y="292099"/>
                  </a:lnTo>
                  <a:lnTo>
                    <a:pt x="695960" y="300989"/>
                  </a:lnTo>
                  <a:lnTo>
                    <a:pt x="643889" y="314959"/>
                  </a:lnTo>
                  <a:lnTo>
                    <a:pt x="631189" y="304799"/>
                  </a:lnTo>
                  <a:lnTo>
                    <a:pt x="615950" y="298449"/>
                  </a:lnTo>
                  <a:lnTo>
                    <a:pt x="601980" y="295909"/>
                  </a:lnTo>
                  <a:lnTo>
                    <a:pt x="580389" y="293369"/>
                  </a:lnTo>
                  <a:lnTo>
                    <a:pt x="551180" y="318769"/>
                  </a:lnTo>
                  <a:lnTo>
                    <a:pt x="525780" y="299719"/>
                  </a:lnTo>
                  <a:lnTo>
                    <a:pt x="341630" y="325119"/>
                  </a:lnTo>
                  <a:lnTo>
                    <a:pt x="304800" y="327659"/>
                  </a:lnTo>
                  <a:lnTo>
                    <a:pt x="271780" y="325119"/>
                  </a:lnTo>
                  <a:lnTo>
                    <a:pt x="234950" y="322579"/>
                  </a:lnTo>
                  <a:lnTo>
                    <a:pt x="165100" y="312419"/>
                  </a:lnTo>
                  <a:lnTo>
                    <a:pt x="100330" y="297179"/>
                  </a:lnTo>
                  <a:lnTo>
                    <a:pt x="64770" y="284479"/>
                  </a:lnTo>
                  <a:lnTo>
                    <a:pt x="41910" y="273049"/>
                  </a:lnTo>
                  <a:lnTo>
                    <a:pt x="67310" y="266699"/>
                  </a:lnTo>
                  <a:lnTo>
                    <a:pt x="50800" y="259079"/>
                  </a:lnTo>
                  <a:lnTo>
                    <a:pt x="41910" y="250189"/>
                  </a:lnTo>
                  <a:lnTo>
                    <a:pt x="22860" y="236219"/>
                  </a:lnTo>
                  <a:lnTo>
                    <a:pt x="19050" y="231139"/>
                  </a:lnTo>
                  <a:lnTo>
                    <a:pt x="12700" y="224789"/>
                  </a:lnTo>
                  <a:lnTo>
                    <a:pt x="10160" y="222249"/>
                  </a:lnTo>
                  <a:lnTo>
                    <a:pt x="6350" y="214629"/>
                  </a:lnTo>
                  <a:lnTo>
                    <a:pt x="3810" y="209549"/>
                  </a:lnTo>
                  <a:lnTo>
                    <a:pt x="0" y="20319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688329" y="3763009"/>
              <a:ext cx="1270" cy="3936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688329" y="3761739"/>
              <a:ext cx="1270" cy="40640"/>
            </a:xfrm>
            <a:custGeom>
              <a:avLst/>
              <a:gdLst/>
              <a:ahLst/>
              <a:cxnLst/>
              <a:rect l="l" t="t" r="r" b="b"/>
              <a:pathLst>
                <a:path w="1270" h="40639">
                  <a:moveTo>
                    <a:pt x="0" y="11430"/>
                  </a:moveTo>
                  <a:lnTo>
                    <a:pt x="0" y="508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1270" y="8890"/>
                  </a:lnTo>
                  <a:lnTo>
                    <a:pt x="1270" y="20320"/>
                  </a:lnTo>
                  <a:lnTo>
                    <a:pt x="1270" y="31750"/>
                  </a:lnTo>
                  <a:lnTo>
                    <a:pt x="1270" y="40640"/>
                  </a:lnTo>
                  <a:lnTo>
                    <a:pt x="0" y="40640"/>
                  </a:lnTo>
                  <a:lnTo>
                    <a:pt x="0" y="35560"/>
                  </a:lnTo>
                  <a:lnTo>
                    <a:pt x="0" y="279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673089" y="3763009"/>
              <a:ext cx="2539" cy="3936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73089" y="3761739"/>
              <a:ext cx="29209" cy="40640"/>
            </a:xfrm>
            <a:custGeom>
              <a:avLst/>
              <a:gdLst/>
              <a:ahLst/>
              <a:cxnLst/>
              <a:rect l="l" t="t" r="r" b="b"/>
              <a:pathLst>
                <a:path w="29210" h="40639">
                  <a:moveTo>
                    <a:pt x="0" y="11430"/>
                  </a:moveTo>
                  <a:lnTo>
                    <a:pt x="0" y="508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8890"/>
                  </a:lnTo>
                  <a:lnTo>
                    <a:pt x="2539" y="20320"/>
                  </a:lnTo>
                  <a:lnTo>
                    <a:pt x="2539" y="31750"/>
                  </a:lnTo>
                  <a:lnTo>
                    <a:pt x="1270" y="40640"/>
                  </a:lnTo>
                  <a:lnTo>
                    <a:pt x="0" y="40640"/>
                  </a:lnTo>
                  <a:lnTo>
                    <a:pt x="0" y="35560"/>
                  </a:lnTo>
                  <a:lnTo>
                    <a:pt x="0" y="27940"/>
                  </a:lnTo>
                </a:path>
                <a:path w="29210" h="40639">
                  <a:moveTo>
                    <a:pt x="29210" y="20320"/>
                  </a:moveTo>
                  <a:lnTo>
                    <a:pt x="29210" y="31750"/>
                  </a:lnTo>
                  <a:lnTo>
                    <a:pt x="29210" y="40640"/>
                  </a:lnTo>
                  <a:lnTo>
                    <a:pt x="29210" y="40640"/>
                  </a:lnTo>
                  <a:lnTo>
                    <a:pt x="29210" y="0"/>
                  </a:lnTo>
                  <a:lnTo>
                    <a:pt x="29210" y="8890"/>
                  </a:lnTo>
                  <a:lnTo>
                    <a:pt x="29210" y="203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702299" y="3770629"/>
              <a:ext cx="1270" cy="3175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18809" y="3763009"/>
              <a:ext cx="1270" cy="3936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718809" y="3761739"/>
              <a:ext cx="15240" cy="40640"/>
            </a:xfrm>
            <a:custGeom>
              <a:avLst/>
              <a:gdLst/>
              <a:ahLst/>
              <a:cxnLst/>
              <a:rect l="l" t="t" r="r" b="b"/>
              <a:pathLst>
                <a:path w="15239" h="40639">
                  <a:moveTo>
                    <a:pt x="0" y="11430"/>
                  </a:moveTo>
                  <a:lnTo>
                    <a:pt x="0" y="5080"/>
                  </a:lnTo>
                  <a:lnTo>
                    <a:pt x="0" y="0"/>
                  </a:lnTo>
                  <a:lnTo>
                    <a:pt x="1269" y="8890"/>
                  </a:lnTo>
                  <a:lnTo>
                    <a:pt x="1269" y="20320"/>
                  </a:lnTo>
                  <a:lnTo>
                    <a:pt x="1269" y="31750"/>
                  </a:lnTo>
                  <a:lnTo>
                    <a:pt x="0" y="40640"/>
                  </a:lnTo>
                  <a:lnTo>
                    <a:pt x="0" y="35560"/>
                  </a:lnTo>
                  <a:lnTo>
                    <a:pt x="0" y="27940"/>
                  </a:lnTo>
                </a:path>
                <a:path w="15239" h="40639">
                  <a:moveTo>
                    <a:pt x="15239" y="20320"/>
                  </a:moveTo>
                  <a:lnTo>
                    <a:pt x="15239" y="31750"/>
                  </a:lnTo>
                  <a:lnTo>
                    <a:pt x="15239" y="40640"/>
                  </a:lnTo>
                  <a:lnTo>
                    <a:pt x="15239" y="40640"/>
                  </a:lnTo>
                  <a:lnTo>
                    <a:pt x="15239" y="0"/>
                  </a:lnTo>
                  <a:lnTo>
                    <a:pt x="15239" y="8890"/>
                  </a:lnTo>
                  <a:lnTo>
                    <a:pt x="15239" y="203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511799" y="3522979"/>
              <a:ext cx="1108709" cy="21082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34049" y="3770629"/>
              <a:ext cx="161290" cy="12700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735319" y="3797299"/>
              <a:ext cx="161290" cy="100330"/>
            </a:xfrm>
            <a:custGeom>
              <a:avLst/>
              <a:gdLst/>
              <a:ahLst/>
              <a:cxnLst/>
              <a:rect l="l" t="t" r="r" b="b"/>
              <a:pathLst>
                <a:path w="161289" h="100329">
                  <a:moveTo>
                    <a:pt x="151129" y="90169"/>
                  </a:moveTo>
                  <a:lnTo>
                    <a:pt x="142239" y="81280"/>
                  </a:lnTo>
                  <a:lnTo>
                    <a:pt x="137159" y="74930"/>
                  </a:lnTo>
                  <a:lnTo>
                    <a:pt x="132079" y="69850"/>
                  </a:lnTo>
                  <a:lnTo>
                    <a:pt x="127000" y="64769"/>
                  </a:lnTo>
                  <a:lnTo>
                    <a:pt x="123189" y="58419"/>
                  </a:lnTo>
                  <a:lnTo>
                    <a:pt x="119379" y="54610"/>
                  </a:lnTo>
                  <a:lnTo>
                    <a:pt x="114300" y="46989"/>
                  </a:lnTo>
                  <a:lnTo>
                    <a:pt x="111759" y="39369"/>
                  </a:lnTo>
                  <a:lnTo>
                    <a:pt x="107950" y="33019"/>
                  </a:lnTo>
                  <a:lnTo>
                    <a:pt x="106679" y="25400"/>
                  </a:lnTo>
                  <a:lnTo>
                    <a:pt x="105409" y="17780"/>
                  </a:lnTo>
                  <a:lnTo>
                    <a:pt x="105409" y="8889"/>
                  </a:lnTo>
                  <a:lnTo>
                    <a:pt x="104139" y="0"/>
                  </a:lnTo>
                  <a:lnTo>
                    <a:pt x="0" y="0"/>
                  </a:lnTo>
                  <a:lnTo>
                    <a:pt x="2539" y="6350"/>
                  </a:lnTo>
                  <a:lnTo>
                    <a:pt x="7619" y="13969"/>
                  </a:lnTo>
                  <a:lnTo>
                    <a:pt x="13969" y="21589"/>
                  </a:lnTo>
                  <a:lnTo>
                    <a:pt x="19050" y="27939"/>
                  </a:lnTo>
                  <a:lnTo>
                    <a:pt x="26669" y="36830"/>
                  </a:lnTo>
                  <a:lnTo>
                    <a:pt x="35559" y="44450"/>
                  </a:lnTo>
                  <a:lnTo>
                    <a:pt x="43179" y="50800"/>
                  </a:lnTo>
                  <a:lnTo>
                    <a:pt x="50800" y="57150"/>
                  </a:lnTo>
                  <a:lnTo>
                    <a:pt x="60959" y="64769"/>
                  </a:lnTo>
                  <a:lnTo>
                    <a:pt x="71119" y="73660"/>
                  </a:lnTo>
                  <a:lnTo>
                    <a:pt x="81279" y="77469"/>
                  </a:lnTo>
                  <a:lnTo>
                    <a:pt x="88900" y="82550"/>
                  </a:lnTo>
                  <a:lnTo>
                    <a:pt x="96519" y="85089"/>
                  </a:lnTo>
                  <a:lnTo>
                    <a:pt x="106679" y="90169"/>
                  </a:lnTo>
                  <a:lnTo>
                    <a:pt x="114300" y="93980"/>
                  </a:lnTo>
                  <a:lnTo>
                    <a:pt x="125729" y="95250"/>
                  </a:lnTo>
                  <a:lnTo>
                    <a:pt x="137159" y="96519"/>
                  </a:lnTo>
                  <a:lnTo>
                    <a:pt x="144779" y="99060"/>
                  </a:lnTo>
                  <a:lnTo>
                    <a:pt x="153669" y="99060"/>
                  </a:lnTo>
                  <a:lnTo>
                    <a:pt x="161289" y="100330"/>
                  </a:lnTo>
                  <a:lnTo>
                    <a:pt x="151129" y="9016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737859" y="3789679"/>
              <a:ext cx="87629" cy="635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80859" y="3754119"/>
              <a:ext cx="90170" cy="7111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74570" y="3747830"/>
              <a:ext cx="102749" cy="8369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687819" y="3582669"/>
              <a:ext cx="762000" cy="22859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87819" y="3582669"/>
              <a:ext cx="762000" cy="228600"/>
            </a:xfrm>
            <a:custGeom>
              <a:avLst/>
              <a:gdLst/>
              <a:ahLst/>
              <a:cxnLst/>
              <a:rect l="l" t="t" r="r" b="b"/>
              <a:pathLst>
                <a:path w="762000" h="228600">
                  <a:moveTo>
                    <a:pt x="0" y="140969"/>
                  </a:moveTo>
                  <a:lnTo>
                    <a:pt x="2539" y="139699"/>
                  </a:lnTo>
                  <a:lnTo>
                    <a:pt x="7620" y="134619"/>
                  </a:lnTo>
                  <a:lnTo>
                    <a:pt x="17779" y="132079"/>
                  </a:lnTo>
                  <a:lnTo>
                    <a:pt x="24129" y="129539"/>
                  </a:lnTo>
                  <a:lnTo>
                    <a:pt x="31750" y="126999"/>
                  </a:lnTo>
                  <a:lnTo>
                    <a:pt x="43179" y="121919"/>
                  </a:lnTo>
                  <a:lnTo>
                    <a:pt x="55879" y="119379"/>
                  </a:lnTo>
                  <a:lnTo>
                    <a:pt x="66039" y="115569"/>
                  </a:lnTo>
                  <a:lnTo>
                    <a:pt x="77470" y="113029"/>
                  </a:lnTo>
                  <a:lnTo>
                    <a:pt x="90170" y="109219"/>
                  </a:lnTo>
                  <a:lnTo>
                    <a:pt x="102870" y="107949"/>
                  </a:lnTo>
                  <a:lnTo>
                    <a:pt x="116839" y="105409"/>
                  </a:lnTo>
                  <a:lnTo>
                    <a:pt x="128270" y="101599"/>
                  </a:lnTo>
                  <a:lnTo>
                    <a:pt x="140970" y="100329"/>
                  </a:lnTo>
                  <a:lnTo>
                    <a:pt x="151129" y="97789"/>
                  </a:lnTo>
                  <a:lnTo>
                    <a:pt x="166370" y="95249"/>
                  </a:lnTo>
                  <a:lnTo>
                    <a:pt x="177800" y="92709"/>
                  </a:lnTo>
                  <a:lnTo>
                    <a:pt x="190500" y="90169"/>
                  </a:lnTo>
                  <a:lnTo>
                    <a:pt x="199389" y="88899"/>
                  </a:lnTo>
                  <a:lnTo>
                    <a:pt x="209550" y="86359"/>
                  </a:lnTo>
                  <a:lnTo>
                    <a:pt x="217170" y="82549"/>
                  </a:lnTo>
                  <a:lnTo>
                    <a:pt x="222250" y="81279"/>
                  </a:lnTo>
                  <a:lnTo>
                    <a:pt x="227329" y="76199"/>
                  </a:lnTo>
                  <a:lnTo>
                    <a:pt x="233679" y="71119"/>
                  </a:lnTo>
                  <a:lnTo>
                    <a:pt x="237489" y="64769"/>
                  </a:lnTo>
                  <a:lnTo>
                    <a:pt x="246379" y="58419"/>
                  </a:lnTo>
                  <a:lnTo>
                    <a:pt x="254000" y="49529"/>
                  </a:lnTo>
                  <a:lnTo>
                    <a:pt x="261620" y="39369"/>
                  </a:lnTo>
                  <a:lnTo>
                    <a:pt x="271779" y="31749"/>
                  </a:lnTo>
                  <a:lnTo>
                    <a:pt x="279400" y="21589"/>
                  </a:lnTo>
                  <a:lnTo>
                    <a:pt x="288289" y="16509"/>
                  </a:lnTo>
                  <a:lnTo>
                    <a:pt x="298450" y="7619"/>
                  </a:lnTo>
                  <a:lnTo>
                    <a:pt x="309879" y="0"/>
                  </a:lnTo>
                  <a:lnTo>
                    <a:pt x="312420" y="13969"/>
                  </a:lnTo>
                  <a:lnTo>
                    <a:pt x="317500" y="26669"/>
                  </a:lnTo>
                  <a:lnTo>
                    <a:pt x="322579" y="40639"/>
                  </a:lnTo>
                  <a:lnTo>
                    <a:pt x="325120" y="55879"/>
                  </a:lnTo>
                  <a:lnTo>
                    <a:pt x="328929" y="68579"/>
                  </a:lnTo>
                  <a:lnTo>
                    <a:pt x="326389" y="74929"/>
                  </a:lnTo>
                  <a:lnTo>
                    <a:pt x="322579" y="81279"/>
                  </a:lnTo>
                  <a:lnTo>
                    <a:pt x="335279" y="83819"/>
                  </a:lnTo>
                  <a:lnTo>
                    <a:pt x="345439" y="86359"/>
                  </a:lnTo>
                  <a:lnTo>
                    <a:pt x="361950" y="88899"/>
                  </a:lnTo>
                  <a:lnTo>
                    <a:pt x="379729" y="90169"/>
                  </a:lnTo>
                  <a:lnTo>
                    <a:pt x="394970" y="95249"/>
                  </a:lnTo>
                  <a:lnTo>
                    <a:pt x="410209" y="96519"/>
                  </a:lnTo>
                  <a:lnTo>
                    <a:pt x="424179" y="100329"/>
                  </a:lnTo>
                  <a:lnTo>
                    <a:pt x="436879" y="101599"/>
                  </a:lnTo>
                  <a:lnTo>
                    <a:pt x="448309" y="101599"/>
                  </a:lnTo>
                  <a:lnTo>
                    <a:pt x="457200" y="100329"/>
                  </a:lnTo>
                  <a:lnTo>
                    <a:pt x="464820" y="95249"/>
                  </a:lnTo>
                  <a:lnTo>
                    <a:pt x="472439" y="88899"/>
                  </a:lnTo>
                  <a:lnTo>
                    <a:pt x="491489" y="92709"/>
                  </a:lnTo>
                  <a:lnTo>
                    <a:pt x="513079" y="96519"/>
                  </a:lnTo>
                  <a:lnTo>
                    <a:pt x="529589" y="100329"/>
                  </a:lnTo>
                  <a:lnTo>
                    <a:pt x="519429" y="110489"/>
                  </a:lnTo>
                  <a:lnTo>
                    <a:pt x="525779" y="114299"/>
                  </a:lnTo>
                  <a:lnTo>
                    <a:pt x="534670" y="116839"/>
                  </a:lnTo>
                  <a:lnTo>
                    <a:pt x="546100" y="119379"/>
                  </a:lnTo>
                  <a:lnTo>
                    <a:pt x="557529" y="120649"/>
                  </a:lnTo>
                  <a:lnTo>
                    <a:pt x="568959" y="120649"/>
                  </a:lnTo>
                  <a:lnTo>
                    <a:pt x="579120" y="119379"/>
                  </a:lnTo>
                  <a:lnTo>
                    <a:pt x="591820" y="115569"/>
                  </a:lnTo>
                  <a:lnTo>
                    <a:pt x="604520" y="113029"/>
                  </a:lnTo>
                  <a:lnTo>
                    <a:pt x="641350" y="86359"/>
                  </a:lnTo>
                  <a:lnTo>
                    <a:pt x="669289" y="55879"/>
                  </a:lnTo>
                  <a:lnTo>
                    <a:pt x="687070" y="43179"/>
                  </a:lnTo>
                  <a:lnTo>
                    <a:pt x="701039" y="31749"/>
                  </a:lnTo>
                  <a:lnTo>
                    <a:pt x="716279" y="24129"/>
                  </a:lnTo>
                  <a:lnTo>
                    <a:pt x="730250" y="19050"/>
                  </a:lnTo>
                  <a:lnTo>
                    <a:pt x="748029" y="17779"/>
                  </a:lnTo>
                  <a:lnTo>
                    <a:pt x="762000" y="17779"/>
                  </a:lnTo>
                  <a:lnTo>
                    <a:pt x="754379" y="24129"/>
                  </a:lnTo>
                  <a:lnTo>
                    <a:pt x="749300" y="30479"/>
                  </a:lnTo>
                  <a:lnTo>
                    <a:pt x="746759" y="35559"/>
                  </a:lnTo>
                  <a:lnTo>
                    <a:pt x="735329" y="50799"/>
                  </a:lnTo>
                  <a:lnTo>
                    <a:pt x="727709" y="58419"/>
                  </a:lnTo>
                  <a:lnTo>
                    <a:pt x="717550" y="66039"/>
                  </a:lnTo>
                  <a:lnTo>
                    <a:pt x="707389" y="76199"/>
                  </a:lnTo>
                  <a:lnTo>
                    <a:pt x="701039" y="86359"/>
                  </a:lnTo>
                  <a:lnTo>
                    <a:pt x="695959" y="95249"/>
                  </a:lnTo>
                  <a:lnTo>
                    <a:pt x="688339" y="105409"/>
                  </a:lnTo>
                  <a:lnTo>
                    <a:pt x="684529" y="113029"/>
                  </a:lnTo>
                  <a:lnTo>
                    <a:pt x="683259" y="121919"/>
                  </a:lnTo>
                  <a:lnTo>
                    <a:pt x="680720" y="132079"/>
                  </a:lnTo>
                  <a:lnTo>
                    <a:pt x="684529" y="140969"/>
                  </a:lnTo>
                  <a:lnTo>
                    <a:pt x="688339" y="152399"/>
                  </a:lnTo>
                  <a:lnTo>
                    <a:pt x="695959" y="162559"/>
                  </a:lnTo>
                  <a:lnTo>
                    <a:pt x="703579" y="171449"/>
                  </a:lnTo>
                  <a:lnTo>
                    <a:pt x="709929" y="177799"/>
                  </a:lnTo>
                  <a:lnTo>
                    <a:pt x="717550" y="184149"/>
                  </a:lnTo>
                  <a:lnTo>
                    <a:pt x="725170" y="194309"/>
                  </a:lnTo>
                  <a:lnTo>
                    <a:pt x="735329" y="201929"/>
                  </a:lnTo>
                  <a:lnTo>
                    <a:pt x="741679" y="205739"/>
                  </a:lnTo>
                  <a:lnTo>
                    <a:pt x="746759" y="210819"/>
                  </a:lnTo>
                  <a:lnTo>
                    <a:pt x="753109" y="214629"/>
                  </a:lnTo>
                  <a:lnTo>
                    <a:pt x="755650" y="219709"/>
                  </a:lnTo>
                  <a:lnTo>
                    <a:pt x="748029" y="219709"/>
                  </a:lnTo>
                  <a:lnTo>
                    <a:pt x="736600" y="219709"/>
                  </a:lnTo>
                  <a:lnTo>
                    <a:pt x="727709" y="219709"/>
                  </a:lnTo>
                  <a:lnTo>
                    <a:pt x="718820" y="219709"/>
                  </a:lnTo>
                  <a:lnTo>
                    <a:pt x="707389" y="217169"/>
                  </a:lnTo>
                  <a:lnTo>
                    <a:pt x="699770" y="214629"/>
                  </a:lnTo>
                  <a:lnTo>
                    <a:pt x="693420" y="213359"/>
                  </a:lnTo>
                  <a:lnTo>
                    <a:pt x="685800" y="208279"/>
                  </a:lnTo>
                  <a:lnTo>
                    <a:pt x="676909" y="204469"/>
                  </a:lnTo>
                  <a:lnTo>
                    <a:pt x="668020" y="200659"/>
                  </a:lnTo>
                  <a:lnTo>
                    <a:pt x="654050" y="189229"/>
                  </a:lnTo>
                  <a:lnTo>
                    <a:pt x="642620" y="182879"/>
                  </a:lnTo>
                  <a:lnTo>
                    <a:pt x="628650" y="172719"/>
                  </a:lnTo>
                  <a:lnTo>
                    <a:pt x="614679" y="171449"/>
                  </a:lnTo>
                  <a:lnTo>
                    <a:pt x="599439" y="171449"/>
                  </a:lnTo>
                  <a:lnTo>
                    <a:pt x="579120" y="170179"/>
                  </a:lnTo>
                  <a:lnTo>
                    <a:pt x="561339" y="171449"/>
                  </a:lnTo>
                  <a:lnTo>
                    <a:pt x="541020" y="172719"/>
                  </a:lnTo>
                  <a:lnTo>
                    <a:pt x="520700" y="176529"/>
                  </a:lnTo>
                  <a:lnTo>
                    <a:pt x="499109" y="182879"/>
                  </a:lnTo>
                  <a:lnTo>
                    <a:pt x="485139" y="186689"/>
                  </a:lnTo>
                  <a:lnTo>
                    <a:pt x="482600" y="191769"/>
                  </a:lnTo>
                  <a:lnTo>
                    <a:pt x="485139" y="196849"/>
                  </a:lnTo>
                  <a:lnTo>
                    <a:pt x="495300" y="203199"/>
                  </a:lnTo>
                  <a:lnTo>
                    <a:pt x="469900" y="209549"/>
                  </a:lnTo>
                  <a:lnTo>
                    <a:pt x="434339" y="219709"/>
                  </a:lnTo>
                  <a:lnTo>
                    <a:pt x="426720" y="213359"/>
                  </a:lnTo>
                  <a:lnTo>
                    <a:pt x="417829" y="208279"/>
                  </a:lnTo>
                  <a:lnTo>
                    <a:pt x="407670" y="204469"/>
                  </a:lnTo>
                  <a:lnTo>
                    <a:pt x="392429" y="204469"/>
                  </a:lnTo>
                  <a:lnTo>
                    <a:pt x="373379" y="222249"/>
                  </a:lnTo>
                  <a:lnTo>
                    <a:pt x="355600" y="209549"/>
                  </a:lnTo>
                  <a:lnTo>
                    <a:pt x="229870" y="227329"/>
                  </a:lnTo>
                  <a:lnTo>
                    <a:pt x="205739" y="228599"/>
                  </a:lnTo>
                  <a:lnTo>
                    <a:pt x="182879" y="227329"/>
                  </a:lnTo>
                  <a:lnTo>
                    <a:pt x="158750" y="223519"/>
                  </a:lnTo>
                  <a:lnTo>
                    <a:pt x="110489" y="219709"/>
                  </a:lnTo>
                  <a:lnTo>
                    <a:pt x="66039" y="205739"/>
                  </a:lnTo>
                  <a:lnTo>
                    <a:pt x="43179" y="198119"/>
                  </a:lnTo>
                  <a:lnTo>
                    <a:pt x="26670" y="190499"/>
                  </a:lnTo>
                  <a:lnTo>
                    <a:pt x="44450" y="185419"/>
                  </a:lnTo>
                  <a:lnTo>
                    <a:pt x="33020" y="179069"/>
                  </a:lnTo>
                  <a:lnTo>
                    <a:pt x="26670" y="175259"/>
                  </a:lnTo>
                  <a:lnTo>
                    <a:pt x="13970" y="165099"/>
                  </a:lnTo>
                  <a:lnTo>
                    <a:pt x="12700" y="162559"/>
                  </a:lnTo>
                  <a:lnTo>
                    <a:pt x="7620" y="157479"/>
                  </a:lnTo>
                  <a:lnTo>
                    <a:pt x="6350" y="153669"/>
                  </a:lnTo>
                  <a:lnTo>
                    <a:pt x="2539" y="148589"/>
                  </a:lnTo>
                  <a:lnTo>
                    <a:pt x="1270" y="146049"/>
                  </a:lnTo>
                  <a:lnTo>
                    <a:pt x="0" y="14096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51319" y="3728719"/>
              <a:ext cx="11429" cy="1143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751319" y="3728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6350" y="11429"/>
                  </a:moveTo>
                  <a:lnTo>
                    <a:pt x="2539" y="11429"/>
                  </a:lnTo>
                  <a:lnTo>
                    <a:pt x="0" y="8889"/>
                  </a:lnTo>
                  <a:lnTo>
                    <a:pt x="0" y="5079"/>
                  </a:lnTo>
                  <a:lnTo>
                    <a:pt x="0" y="2539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0"/>
                  </a:lnTo>
                  <a:lnTo>
                    <a:pt x="11429" y="2539"/>
                  </a:lnTo>
                  <a:lnTo>
                    <a:pt x="11429" y="5079"/>
                  </a:lnTo>
                  <a:lnTo>
                    <a:pt x="11429" y="8889"/>
                  </a:lnTo>
                  <a:lnTo>
                    <a:pt x="8889" y="11429"/>
                  </a:lnTo>
                  <a:lnTo>
                    <a:pt x="6350" y="1142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807199" y="3754119"/>
              <a:ext cx="3809" cy="2031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07199" y="3754119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09" h="20320">
                  <a:moveTo>
                    <a:pt x="0" y="1269"/>
                  </a:moveTo>
                  <a:lnTo>
                    <a:pt x="0" y="0"/>
                  </a:lnTo>
                  <a:lnTo>
                    <a:pt x="1270" y="0"/>
                  </a:lnTo>
                  <a:lnTo>
                    <a:pt x="2540" y="0"/>
                  </a:lnTo>
                  <a:lnTo>
                    <a:pt x="3809" y="3809"/>
                  </a:lnTo>
                  <a:lnTo>
                    <a:pt x="3809" y="10159"/>
                  </a:lnTo>
                  <a:lnTo>
                    <a:pt x="3809" y="16509"/>
                  </a:lnTo>
                  <a:lnTo>
                    <a:pt x="2540" y="20319"/>
                  </a:lnTo>
                  <a:lnTo>
                    <a:pt x="1270" y="20319"/>
                  </a:lnTo>
                  <a:lnTo>
                    <a:pt x="0" y="20319"/>
                  </a:lnTo>
                  <a:lnTo>
                    <a:pt x="0" y="177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794499" y="3754119"/>
              <a:ext cx="5079" cy="2031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94499" y="3754119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0" y="1269"/>
                  </a:moveTo>
                  <a:lnTo>
                    <a:pt x="0" y="0"/>
                  </a:lnTo>
                  <a:lnTo>
                    <a:pt x="1270" y="0"/>
                  </a:lnTo>
                  <a:lnTo>
                    <a:pt x="2540" y="0"/>
                  </a:lnTo>
                  <a:lnTo>
                    <a:pt x="5079" y="3809"/>
                  </a:lnTo>
                  <a:lnTo>
                    <a:pt x="5079" y="10159"/>
                  </a:lnTo>
                  <a:lnTo>
                    <a:pt x="5079" y="16509"/>
                  </a:lnTo>
                  <a:lnTo>
                    <a:pt x="2540" y="20319"/>
                  </a:lnTo>
                  <a:lnTo>
                    <a:pt x="1270" y="20319"/>
                  </a:lnTo>
                  <a:lnTo>
                    <a:pt x="0" y="20319"/>
                  </a:lnTo>
                  <a:lnTo>
                    <a:pt x="0" y="1904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14819" y="3754119"/>
              <a:ext cx="5079" cy="20319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14819" y="3754119"/>
              <a:ext cx="5080" cy="20320"/>
            </a:xfrm>
            <a:custGeom>
              <a:avLst/>
              <a:gdLst/>
              <a:ahLst/>
              <a:cxnLst/>
              <a:rect l="l" t="t" r="r" b="b"/>
              <a:pathLst>
                <a:path w="5079" h="20320">
                  <a:moveTo>
                    <a:pt x="0" y="1269"/>
                  </a:moveTo>
                  <a:lnTo>
                    <a:pt x="1270" y="0"/>
                  </a:lnTo>
                  <a:lnTo>
                    <a:pt x="3809" y="0"/>
                  </a:lnTo>
                  <a:lnTo>
                    <a:pt x="5079" y="3809"/>
                  </a:lnTo>
                  <a:lnTo>
                    <a:pt x="5079" y="10159"/>
                  </a:lnTo>
                  <a:lnTo>
                    <a:pt x="5079" y="16509"/>
                  </a:lnTo>
                  <a:lnTo>
                    <a:pt x="3809" y="20319"/>
                  </a:lnTo>
                  <a:lnTo>
                    <a:pt x="1270" y="20319"/>
                  </a:lnTo>
                  <a:lnTo>
                    <a:pt x="0" y="20319"/>
                  </a:lnTo>
                  <a:lnTo>
                    <a:pt x="0" y="1904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827519" y="3754119"/>
              <a:ext cx="3809" cy="2031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827519" y="3754119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09" h="20320">
                  <a:moveTo>
                    <a:pt x="0" y="1269"/>
                  </a:move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3809" y="3809"/>
                  </a:lnTo>
                  <a:lnTo>
                    <a:pt x="3809" y="10159"/>
                  </a:lnTo>
                  <a:lnTo>
                    <a:pt x="3809" y="16509"/>
                  </a:lnTo>
                  <a:lnTo>
                    <a:pt x="2539" y="20319"/>
                  </a:lnTo>
                  <a:lnTo>
                    <a:pt x="1270" y="20319"/>
                  </a:lnTo>
                  <a:lnTo>
                    <a:pt x="0" y="20319"/>
                  </a:lnTo>
                  <a:lnTo>
                    <a:pt x="0" y="177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838949" y="3754119"/>
              <a:ext cx="3809" cy="2031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8949" y="3754119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09" h="20320">
                  <a:moveTo>
                    <a:pt x="0" y="1269"/>
                  </a:moveTo>
                  <a:lnTo>
                    <a:pt x="0" y="0"/>
                  </a:lnTo>
                  <a:lnTo>
                    <a:pt x="1270" y="0"/>
                  </a:lnTo>
                  <a:lnTo>
                    <a:pt x="2540" y="0"/>
                  </a:lnTo>
                  <a:lnTo>
                    <a:pt x="3809" y="3809"/>
                  </a:lnTo>
                  <a:lnTo>
                    <a:pt x="3809" y="10159"/>
                  </a:lnTo>
                  <a:lnTo>
                    <a:pt x="3809" y="16509"/>
                  </a:lnTo>
                  <a:lnTo>
                    <a:pt x="2540" y="20319"/>
                  </a:lnTo>
                  <a:lnTo>
                    <a:pt x="1270" y="20319"/>
                  </a:lnTo>
                  <a:lnTo>
                    <a:pt x="0" y="20319"/>
                  </a:lnTo>
                  <a:lnTo>
                    <a:pt x="0" y="177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89089" y="3583939"/>
              <a:ext cx="746759" cy="15367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842759" y="3776979"/>
              <a:ext cx="107950" cy="6985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842759" y="3776979"/>
              <a:ext cx="107950" cy="69850"/>
            </a:xfrm>
            <a:custGeom>
              <a:avLst/>
              <a:gdLst/>
              <a:ahLst/>
              <a:cxnLst/>
              <a:rect l="l" t="t" r="r" b="b"/>
              <a:pathLst>
                <a:path w="107950" h="69850">
                  <a:moveTo>
                    <a:pt x="100330" y="62230"/>
                  </a:moveTo>
                  <a:lnTo>
                    <a:pt x="95250" y="54610"/>
                  </a:lnTo>
                  <a:lnTo>
                    <a:pt x="91440" y="52070"/>
                  </a:lnTo>
                  <a:lnTo>
                    <a:pt x="88900" y="49530"/>
                  </a:lnTo>
                  <a:lnTo>
                    <a:pt x="85090" y="44450"/>
                  </a:lnTo>
                  <a:lnTo>
                    <a:pt x="81280" y="40640"/>
                  </a:lnTo>
                  <a:lnTo>
                    <a:pt x="78740" y="35560"/>
                  </a:lnTo>
                  <a:lnTo>
                    <a:pt x="76200" y="33020"/>
                  </a:lnTo>
                  <a:lnTo>
                    <a:pt x="73660" y="26670"/>
                  </a:lnTo>
                  <a:lnTo>
                    <a:pt x="72390" y="21590"/>
                  </a:lnTo>
                  <a:lnTo>
                    <a:pt x="71120" y="16510"/>
                  </a:lnTo>
                  <a:lnTo>
                    <a:pt x="69850" y="12700"/>
                  </a:lnTo>
                  <a:lnTo>
                    <a:pt x="69850" y="6350"/>
                  </a:lnTo>
                  <a:lnTo>
                    <a:pt x="69850" y="0"/>
                  </a:lnTo>
                  <a:lnTo>
                    <a:pt x="0" y="0"/>
                  </a:lnTo>
                  <a:lnTo>
                    <a:pt x="1270" y="5080"/>
                  </a:lnTo>
                  <a:lnTo>
                    <a:pt x="27940" y="34290"/>
                  </a:lnTo>
                  <a:lnTo>
                    <a:pt x="33020" y="39370"/>
                  </a:lnTo>
                  <a:lnTo>
                    <a:pt x="39370" y="44450"/>
                  </a:lnTo>
                  <a:lnTo>
                    <a:pt x="46990" y="50800"/>
                  </a:lnTo>
                  <a:lnTo>
                    <a:pt x="53340" y="53340"/>
                  </a:lnTo>
                  <a:lnTo>
                    <a:pt x="83820" y="66040"/>
                  </a:lnTo>
                  <a:lnTo>
                    <a:pt x="91440" y="68580"/>
                  </a:lnTo>
                  <a:lnTo>
                    <a:pt x="97790" y="68580"/>
                  </a:lnTo>
                  <a:lnTo>
                    <a:pt x="102870" y="68580"/>
                  </a:lnTo>
                  <a:lnTo>
                    <a:pt x="107950" y="69850"/>
                  </a:lnTo>
                  <a:lnTo>
                    <a:pt x="100330" y="6223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42759" y="3765549"/>
              <a:ext cx="55879" cy="888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7500680" y="3625910"/>
            <a:ext cx="520700" cy="190500"/>
            <a:chOff x="7500680" y="3625910"/>
            <a:chExt cx="520700" cy="190500"/>
          </a:xfrm>
        </p:grpSpPr>
        <p:sp>
          <p:nvSpPr>
            <p:cNvPr id="112" name="object 112"/>
            <p:cNvSpPr/>
            <p:nvPr/>
          </p:nvSpPr>
          <p:spPr>
            <a:xfrm>
              <a:off x="7635239" y="3747770"/>
              <a:ext cx="58420" cy="4826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635239" y="3747770"/>
              <a:ext cx="58419" cy="48260"/>
            </a:xfrm>
            <a:custGeom>
              <a:avLst/>
              <a:gdLst/>
              <a:ahLst/>
              <a:cxnLst/>
              <a:rect l="l" t="t" r="r" b="b"/>
              <a:pathLst>
                <a:path w="58420" h="48260">
                  <a:moveTo>
                    <a:pt x="0" y="0"/>
                  </a:moveTo>
                  <a:lnTo>
                    <a:pt x="1269" y="5079"/>
                  </a:lnTo>
                  <a:lnTo>
                    <a:pt x="5079" y="8889"/>
                  </a:lnTo>
                  <a:lnTo>
                    <a:pt x="8889" y="13969"/>
                  </a:lnTo>
                  <a:lnTo>
                    <a:pt x="11429" y="19049"/>
                  </a:lnTo>
                  <a:lnTo>
                    <a:pt x="16509" y="24129"/>
                  </a:lnTo>
                  <a:lnTo>
                    <a:pt x="20319" y="30479"/>
                  </a:lnTo>
                  <a:lnTo>
                    <a:pt x="24129" y="33019"/>
                  </a:lnTo>
                  <a:lnTo>
                    <a:pt x="29209" y="36829"/>
                  </a:lnTo>
                  <a:lnTo>
                    <a:pt x="33019" y="39369"/>
                  </a:lnTo>
                  <a:lnTo>
                    <a:pt x="38100" y="43179"/>
                  </a:lnTo>
                  <a:lnTo>
                    <a:pt x="41909" y="44449"/>
                  </a:lnTo>
                  <a:lnTo>
                    <a:pt x="46989" y="45719"/>
                  </a:lnTo>
                  <a:lnTo>
                    <a:pt x="52069" y="48259"/>
                  </a:lnTo>
                  <a:lnTo>
                    <a:pt x="57150" y="48259"/>
                  </a:lnTo>
                  <a:lnTo>
                    <a:pt x="58419" y="45719"/>
                  </a:lnTo>
                  <a:lnTo>
                    <a:pt x="55879" y="43179"/>
                  </a:lnTo>
                  <a:lnTo>
                    <a:pt x="52069" y="39369"/>
                  </a:lnTo>
                  <a:lnTo>
                    <a:pt x="49529" y="34289"/>
                  </a:lnTo>
                  <a:lnTo>
                    <a:pt x="46989" y="30479"/>
                  </a:lnTo>
                  <a:lnTo>
                    <a:pt x="43179" y="25399"/>
                  </a:lnTo>
                  <a:lnTo>
                    <a:pt x="41909" y="20319"/>
                  </a:lnTo>
                  <a:lnTo>
                    <a:pt x="39369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06969" y="3630930"/>
              <a:ext cx="508000" cy="154939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506969" y="36322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70" y="93980"/>
                  </a:lnTo>
                  <a:lnTo>
                    <a:pt x="5079" y="91439"/>
                  </a:lnTo>
                  <a:lnTo>
                    <a:pt x="11429" y="88900"/>
                  </a:lnTo>
                  <a:lnTo>
                    <a:pt x="16509" y="86360"/>
                  </a:lnTo>
                  <a:lnTo>
                    <a:pt x="20320" y="85089"/>
                  </a:lnTo>
                  <a:lnTo>
                    <a:pt x="2793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4930"/>
                  </a:lnTo>
                  <a:lnTo>
                    <a:pt x="68579" y="72389"/>
                  </a:lnTo>
                  <a:lnTo>
                    <a:pt x="77470" y="71119"/>
                  </a:lnTo>
                  <a:lnTo>
                    <a:pt x="86359" y="6985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20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20" y="53339"/>
                  </a:lnTo>
                  <a:lnTo>
                    <a:pt x="151129" y="52069"/>
                  </a:lnTo>
                  <a:lnTo>
                    <a:pt x="153670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7939"/>
                  </a:lnTo>
                  <a:lnTo>
                    <a:pt x="180339" y="21589"/>
                  </a:lnTo>
                  <a:lnTo>
                    <a:pt x="185420" y="15239"/>
                  </a:lnTo>
                  <a:lnTo>
                    <a:pt x="191770" y="10160"/>
                  </a:lnTo>
                  <a:lnTo>
                    <a:pt x="198120" y="508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0820" y="19050"/>
                  </a:lnTo>
                  <a:lnTo>
                    <a:pt x="214629" y="27939"/>
                  </a:lnTo>
                  <a:lnTo>
                    <a:pt x="215900" y="38100"/>
                  </a:lnTo>
                  <a:lnTo>
                    <a:pt x="217170" y="45719"/>
                  </a:lnTo>
                  <a:lnTo>
                    <a:pt x="217170" y="50800"/>
                  </a:lnTo>
                  <a:lnTo>
                    <a:pt x="214629" y="55880"/>
                  </a:lnTo>
                  <a:lnTo>
                    <a:pt x="222250" y="57150"/>
                  </a:lnTo>
                  <a:lnTo>
                    <a:pt x="229870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0670" y="67310"/>
                  </a:lnTo>
                  <a:lnTo>
                    <a:pt x="290829" y="67310"/>
                  </a:lnTo>
                  <a:lnTo>
                    <a:pt x="298450" y="6985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638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5439" y="76200"/>
                  </a:lnTo>
                  <a:lnTo>
                    <a:pt x="349250" y="77469"/>
                  </a:lnTo>
                  <a:lnTo>
                    <a:pt x="356870" y="78739"/>
                  </a:lnTo>
                  <a:lnTo>
                    <a:pt x="363220" y="80010"/>
                  </a:lnTo>
                  <a:lnTo>
                    <a:pt x="372109" y="82550"/>
                  </a:lnTo>
                  <a:lnTo>
                    <a:pt x="377189" y="80010"/>
                  </a:lnTo>
                  <a:lnTo>
                    <a:pt x="386079" y="80010"/>
                  </a:lnTo>
                  <a:lnTo>
                    <a:pt x="426720" y="58419"/>
                  </a:lnTo>
                  <a:lnTo>
                    <a:pt x="445770" y="38100"/>
                  </a:lnTo>
                  <a:lnTo>
                    <a:pt x="457200" y="29210"/>
                  </a:lnTo>
                  <a:lnTo>
                    <a:pt x="466089" y="21589"/>
                  </a:lnTo>
                  <a:lnTo>
                    <a:pt x="476250" y="16510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20" y="16510"/>
                  </a:lnTo>
                  <a:lnTo>
                    <a:pt x="499109" y="20319"/>
                  </a:lnTo>
                  <a:lnTo>
                    <a:pt x="496570" y="22860"/>
                  </a:lnTo>
                  <a:lnTo>
                    <a:pt x="490220" y="34289"/>
                  </a:lnTo>
                  <a:lnTo>
                    <a:pt x="483870" y="39369"/>
                  </a:lnTo>
                  <a:lnTo>
                    <a:pt x="477520" y="44450"/>
                  </a:lnTo>
                  <a:lnTo>
                    <a:pt x="471170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70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55929" y="95250"/>
                  </a:lnTo>
                  <a:lnTo>
                    <a:pt x="458470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73709" y="120650"/>
                  </a:lnTo>
                  <a:lnTo>
                    <a:pt x="477520" y="125730"/>
                  </a:lnTo>
                  <a:lnTo>
                    <a:pt x="483870" y="129539"/>
                  </a:lnTo>
                  <a:lnTo>
                    <a:pt x="490220" y="134619"/>
                  </a:lnTo>
                  <a:lnTo>
                    <a:pt x="494029" y="138430"/>
                  </a:lnTo>
                  <a:lnTo>
                    <a:pt x="496570" y="140969"/>
                  </a:lnTo>
                  <a:lnTo>
                    <a:pt x="501650" y="144780"/>
                  </a:lnTo>
                  <a:lnTo>
                    <a:pt x="502920" y="147319"/>
                  </a:lnTo>
                  <a:lnTo>
                    <a:pt x="499109" y="147319"/>
                  </a:lnTo>
                  <a:lnTo>
                    <a:pt x="490220" y="147319"/>
                  </a:lnTo>
                  <a:lnTo>
                    <a:pt x="483870" y="147319"/>
                  </a:lnTo>
                  <a:lnTo>
                    <a:pt x="480059" y="147319"/>
                  </a:lnTo>
                  <a:lnTo>
                    <a:pt x="471170" y="146050"/>
                  </a:lnTo>
                  <a:lnTo>
                    <a:pt x="466089" y="144780"/>
                  </a:lnTo>
                  <a:lnTo>
                    <a:pt x="462279" y="142239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5770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39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39"/>
                  </a:lnTo>
                  <a:lnTo>
                    <a:pt x="345439" y="119380"/>
                  </a:lnTo>
                  <a:lnTo>
                    <a:pt x="331470" y="121919"/>
                  </a:lnTo>
                  <a:lnTo>
                    <a:pt x="322579" y="127000"/>
                  </a:lnTo>
                  <a:lnTo>
                    <a:pt x="321309" y="129539"/>
                  </a:lnTo>
                  <a:lnTo>
                    <a:pt x="322579" y="132080"/>
                  </a:lnTo>
                  <a:lnTo>
                    <a:pt x="330200" y="135889"/>
                  </a:lnTo>
                  <a:lnTo>
                    <a:pt x="312420" y="140969"/>
                  </a:lnTo>
                  <a:lnTo>
                    <a:pt x="288289" y="147319"/>
                  </a:lnTo>
                  <a:lnTo>
                    <a:pt x="284479" y="142239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20" y="140969"/>
                  </a:lnTo>
                  <a:lnTo>
                    <a:pt x="153670" y="152400"/>
                  </a:lnTo>
                  <a:lnTo>
                    <a:pt x="137159" y="153669"/>
                  </a:lnTo>
                  <a:lnTo>
                    <a:pt x="121920" y="152400"/>
                  </a:lnTo>
                  <a:lnTo>
                    <a:pt x="105409" y="151130"/>
                  </a:lnTo>
                  <a:lnTo>
                    <a:pt x="72389" y="147319"/>
                  </a:lnTo>
                  <a:lnTo>
                    <a:pt x="44450" y="13970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5730"/>
                  </a:lnTo>
                  <a:lnTo>
                    <a:pt x="21589" y="120650"/>
                  </a:lnTo>
                  <a:lnTo>
                    <a:pt x="17779" y="116839"/>
                  </a:lnTo>
                  <a:lnTo>
                    <a:pt x="8889" y="110489"/>
                  </a:lnTo>
                  <a:lnTo>
                    <a:pt x="7620" y="109219"/>
                  </a:lnTo>
                  <a:lnTo>
                    <a:pt x="5079" y="105410"/>
                  </a:lnTo>
                  <a:lnTo>
                    <a:pt x="2539" y="104139"/>
                  </a:lnTo>
                  <a:lnTo>
                    <a:pt x="1270" y="10033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550149" y="3729990"/>
              <a:ext cx="2540" cy="3810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550149" y="3729990"/>
              <a:ext cx="2540" cy="3810"/>
            </a:xfrm>
            <a:custGeom>
              <a:avLst/>
              <a:gdLst/>
              <a:ahLst/>
              <a:cxnLst/>
              <a:rect l="l" t="t" r="r" b="b"/>
              <a:pathLst>
                <a:path w="2540" h="3810">
                  <a:moveTo>
                    <a:pt x="1270" y="381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1270" y="0"/>
                  </a:lnTo>
                  <a:lnTo>
                    <a:pt x="2540" y="0"/>
                  </a:lnTo>
                  <a:lnTo>
                    <a:pt x="2540" y="1270"/>
                  </a:lnTo>
                  <a:lnTo>
                    <a:pt x="2540" y="2540"/>
                  </a:lnTo>
                  <a:lnTo>
                    <a:pt x="2540" y="3810"/>
                  </a:lnTo>
                  <a:lnTo>
                    <a:pt x="1270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583169" y="3750310"/>
              <a:ext cx="1270" cy="5080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583169" y="37490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381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576819" y="3750310"/>
              <a:ext cx="1270" cy="5080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576819" y="3749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70" y="3810"/>
                  </a:moveTo>
                  <a:lnTo>
                    <a:pt x="127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70" y="381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88249" y="3749040"/>
              <a:ext cx="11429" cy="635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88249" y="3749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40" y="0"/>
                  </a:moveTo>
                  <a:lnTo>
                    <a:pt x="380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09" y="6350"/>
                  </a:lnTo>
                  <a:lnTo>
                    <a:pt x="254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94599" y="3749040"/>
              <a:ext cx="11429" cy="635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594599" y="3749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40" y="0"/>
                  </a:moveTo>
                  <a:lnTo>
                    <a:pt x="380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09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604759" y="3749040"/>
              <a:ext cx="10159" cy="635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604759" y="37490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90" h="6350">
                  <a:moveTo>
                    <a:pt x="0" y="0"/>
                  </a:moveTo>
                  <a:lnTo>
                    <a:pt x="1270" y="0"/>
                  </a:lnTo>
                  <a:lnTo>
                    <a:pt x="2540" y="0"/>
                  </a:lnTo>
                  <a:lnTo>
                    <a:pt x="6350" y="0"/>
                  </a:lnTo>
                  <a:lnTo>
                    <a:pt x="8890" y="1270"/>
                  </a:lnTo>
                  <a:lnTo>
                    <a:pt x="8890" y="3810"/>
                  </a:lnTo>
                  <a:lnTo>
                    <a:pt x="8890" y="5080"/>
                  </a:lnTo>
                  <a:lnTo>
                    <a:pt x="6350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506969" y="3636010"/>
              <a:ext cx="494029" cy="97789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608569" y="3761740"/>
              <a:ext cx="73659" cy="4826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608569" y="3761740"/>
              <a:ext cx="73660" cy="48260"/>
            </a:xfrm>
            <a:custGeom>
              <a:avLst/>
              <a:gdLst/>
              <a:ahLst/>
              <a:cxnLst/>
              <a:rect l="l" t="t" r="r" b="b"/>
              <a:pathLst>
                <a:path w="73659" h="48260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5560"/>
                  </a:lnTo>
                  <a:lnTo>
                    <a:pt x="58420" y="34290"/>
                  </a:lnTo>
                  <a:lnTo>
                    <a:pt x="57150" y="3048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70" y="22860"/>
                  </a:lnTo>
                  <a:lnTo>
                    <a:pt x="50800" y="19050"/>
                  </a:lnTo>
                  <a:lnTo>
                    <a:pt x="49529" y="16510"/>
                  </a:lnTo>
                  <a:lnTo>
                    <a:pt x="46989" y="11430"/>
                  </a:lnTo>
                  <a:lnTo>
                    <a:pt x="46989" y="7620"/>
                  </a:lnTo>
                  <a:lnTo>
                    <a:pt x="46989" y="508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70" y="2540"/>
                  </a:lnTo>
                  <a:lnTo>
                    <a:pt x="2539" y="6350"/>
                  </a:lnTo>
                  <a:lnTo>
                    <a:pt x="6350" y="10160"/>
                  </a:lnTo>
                  <a:lnTo>
                    <a:pt x="8889" y="15240"/>
                  </a:lnTo>
                  <a:lnTo>
                    <a:pt x="12700" y="1778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70" y="30480"/>
                  </a:lnTo>
                  <a:lnTo>
                    <a:pt x="31750" y="35560"/>
                  </a:lnTo>
                  <a:lnTo>
                    <a:pt x="36829" y="36830"/>
                  </a:lnTo>
                  <a:lnTo>
                    <a:pt x="39370" y="38100"/>
                  </a:lnTo>
                  <a:lnTo>
                    <a:pt x="44450" y="41910"/>
                  </a:lnTo>
                  <a:lnTo>
                    <a:pt x="46989" y="43180"/>
                  </a:lnTo>
                  <a:lnTo>
                    <a:pt x="52070" y="44450"/>
                  </a:lnTo>
                  <a:lnTo>
                    <a:pt x="57150" y="44450"/>
                  </a:lnTo>
                  <a:lnTo>
                    <a:pt x="62229" y="46990"/>
                  </a:lnTo>
                  <a:lnTo>
                    <a:pt x="64770" y="46990"/>
                  </a:lnTo>
                  <a:lnTo>
                    <a:pt x="69850" y="46990"/>
                  </a:lnTo>
                  <a:lnTo>
                    <a:pt x="73659" y="4826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609839" y="3752850"/>
              <a:ext cx="31750" cy="8889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2430778" y="5717540"/>
            <a:ext cx="2910841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Massively Parallel  Processors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728530" y="4819710"/>
            <a:ext cx="2178050" cy="798830"/>
            <a:chOff x="1728530" y="4819710"/>
            <a:chExt cx="2178050" cy="798830"/>
          </a:xfrm>
        </p:grpSpPr>
        <p:sp>
          <p:nvSpPr>
            <p:cNvPr id="134" name="object 134"/>
            <p:cNvSpPr/>
            <p:nvPr/>
          </p:nvSpPr>
          <p:spPr>
            <a:xfrm>
              <a:off x="1863090" y="4942840"/>
              <a:ext cx="58419" cy="4698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863090" y="4941570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89" h="48260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90" y="39369"/>
                  </a:lnTo>
                  <a:lnTo>
                    <a:pt x="3937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8259"/>
                  </a:lnTo>
                  <a:lnTo>
                    <a:pt x="58420" y="4825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5559"/>
                  </a:lnTo>
                  <a:lnTo>
                    <a:pt x="46990" y="30479"/>
                  </a:lnTo>
                  <a:lnTo>
                    <a:pt x="4445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9370" y="8889"/>
                  </a:lnTo>
                  <a:lnTo>
                    <a:pt x="39370" y="5079"/>
                  </a:lnTo>
                  <a:lnTo>
                    <a:pt x="3937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734820" y="4826000"/>
              <a:ext cx="508000" cy="153669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734820" y="48260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2710"/>
                  </a:lnTo>
                  <a:lnTo>
                    <a:pt x="11430" y="88900"/>
                  </a:lnTo>
                  <a:lnTo>
                    <a:pt x="15240" y="87630"/>
                  </a:lnTo>
                  <a:lnTo>
                    <a:pt x="20319" y="86360"/>
                  </a:lnTo>
                  <a:lnTo>
                    <a:pt x="2794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4930"/>
                  </a:lnTo>
                  <a:lnTo>
                    <a:pt x="68580" y="73660"/>
                  </a:lnTo>
                  <a:lnTo>
                    <a:pt x="77469" y="71119"/>
                  </a:lnTo>
                  <a:lnTo>
                    <a:pt x="85090" y="69850"/>
                  </a:lnTo>
                  <a:lnTo>
                    <a:pt x="93980" y="68580"/>
                  </a:lnTo>
                  <a:lnTo>
                    <a:pt x="100330" y="6731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4610"/>
                  </a:lnTo>
                  <a:lnTo>
                    <a:pt x="151130" y="52069"/>
                  </a:lnTo>
                  <a:lnTo>
                    <a:pt x="153669" y="4953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7640" y="33019"/>
                  </a:lnTo>
                  <a:lnTo>
                    <a:pt x="173990" y="29210"/>
                  </a:lnTo>
                  <a:lnTo>
                    <a:pt x="180340" y="21589"/>
                  </a:lnTo>
                  <a:lnTo>
                    <a:pt x="185419" y="16510"/>
                  </a:lnTo>
                  <a:lnTo>
                    <a:pt x="191769" y="11430"/>
                  </a:lnTo>
                  <a:lnTo>
                    <a:pt x="198119" y="6350"/>
                  </a:lnTo>
                  <a:lnTo>
                    <a:pt x="205740" y="0"/>
                  </a:lnTo>
                  <a:lnTo>
                    <a:pt x="208280" y="11430"/>
                  </a:lnTo>
                  <a:lnTo>
                    <a:pt x="210819" y="19050"/>
                  </a:lnTo>
                  <a:lnTo>
                    <a:pt x="214630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5880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7310"/>
                  </a:lnTo>
                  <a:lnTo>
                    <a:pt x="280669" y="68580"/>
                  </a:lnTo>
                  <a:lnTo>
                    <a:pt x="290830" y="68580"/>
                  </a:lnTo>
                  <a:lnTo>
                    <a:pt x="298450" y="69850"/>
                  </a:lnTo>
                  <a:lnTo>
                    <a:pt x="303530" y="68580"/>
                  </a:lnTo>
                  <a:lnTo>
                    <a:pt x="309880" y="64769"/>
                  </a:lnTo>
                  <a:lnTo>
                    <a:pt x="313690" y="59689"/>
                  </a:lnTo>
                  <a:lnTo>
                    <a:pt x="326390" y="62230"/>
                  </a:lnTo>
                  <a:lnTo>
                    <a:pt x="341630" y="67310"/>
                  </a:lnTo>
                  <a:lnTo>
                    <a:pt x="353060" y="68580"/>
                  </a:lnTo>
                  <a:lnTo>
                    <a:pt x="345440" y="7620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1280"/>
                  </a:lnTo>
                  <a:lnTo>
                    <a:pt x="372110" y="82550"/>
                  </a:lnTo>
                  <a:lnTo>
                    <a:pt x="377190" y="81280"/>
                  </a:lnTo>
                  <a:lnTo>
                    <a:pt x="386080" y="81280"/>
                  </a:lnTo>
                  <a:lnTo>
                    <a:pt x="393700" y="78739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6719" y="58419"/>
                  </a:lnTo>
                  <a:lnTo>
                    <a:pt x="436880" y="49530"/>
                  </a:lnTo>
                  <a:lnTo>
                    <a:pt x="445769" y="38100"/>
                  </a:lnTo>
                  <a:lnTo>
                    <a:pt x="457200" y="30480"/>
                  </a:lnTo>
                  <a:lnTo>
                    <a:pt x="466090" y="21589"/>
                  </a:lnTo>
                  <a:lnTo>
                    <a:pt x="476250" y="17780"/>
                  </a:lnTo>
                  <a:lnTo>
                    <a:pt x="48514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2919" y="17780"/>
                  </a:lnTo>
                  <a:lnTo>
                    <a:pt x="499110" y="20319"/>
                  </a:lnTo>
                  <a:lnTo>
                    <a:pt x="496569" y="24130"/>
                  </a:lnTo>
                  <a:lnTo>
                    <a:pt x="490219" y="3556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90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30" y="76200"/>
                  </a:lnTo>
                  <a:lnTo>
                    <a:pt x="453390" y="82550"/>
                  </a:lnTo>
                  <a:lnTo>
                    <a:pt x="453390" y="88900"/>
                  </a:lnTo>
                  <a:lnTo>
                    <a:pt x="455930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30" y="115569"/>
                  </a:lnTo>
                  <a:lnTo>
                    <a:pt x="472440" y="120650"/>
                  </a:lnTo>
                  <a:lnTo>
                    <a:pt x="477519" y="125730"/>
                  </a:lnTo>
                  <a:lnTo>
                    <a:pt x="483869" y="130810"/>
                  </a:lnTo>
                  <a:lnTo>
                    <a:pt x="490219" y="134619"/>
                  </a:lnTo>
                  <a:lnTo>
                    <a:pt x="494030" y="138430"/>
                  </a:lnTo>
                  <a:lnTo>
                    <a:pt x="496569" y="142239"/>
                  </a:lnTo>
                  <a:lnTo>
                    <a:pt x="501650" y="144780"/>
                  </a:lnTo>
                  <a:lnTo>
                    <a:pt x="502919" y="147319"/>
                  </a:lnTo>
                  <a:lnTo>
                    <a:pt x="499110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60" y="147319"/>
                  </a:lnTo>
                  <a:lnTo>
                    <a:pt x="471169" y="146050"/>
                  </a:lnTo>
                  <a:lnTo>
                    <a:pt x="466090" y="144780"/>
                  </a:lnTo>
                  <a:lnTo>
                    <a:pt x="462280" y="14351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5769" y="134619"/>
                  </a:lnTo>
                  <a:lnTo>
                    <a:pt x="434340" y="127000"/>
                  </a:lnTo>
                  <a:lnTo>
                    <a:pt x="429260" y="123189"/>
                  </a:lnTo>
                  <a:lnTo>
                    <a:pt x="419100" y="11811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8110"/>
                  </a:lnTo>
                  <a:lnTo>
                    <a:pt x="345440" y="119380"/>
                  </a:lnTo>
                  <a:lnTo>
                    <a:pt x="331469" y="123189"/>
                  </a:lnTo>
                  <a:lnTo>
                    <a:pt x="322580" y="127000"/>
                  </a:lnTo>
                  <a:lnTo>
                    <a:pt x="321310" y="130810"/>
                  </a:lnTo>
                  <a:lnTo>
                    <a:pt x="322580" y="132080"/>
                  </a:lnTo>
                  <a:lnTo>
                    <a:pt x="330200" y="137160"/>
                  </a:lnTo>
                  <a:lnTo>
                    <a:pt x="312419" y="142239"/>
                  </a:lnTo>
                  <a:lnTo>
                    <a:pt x="288290" y="147319"/>
                  </a:lnTo>
                  <a:lnTo>
                    <a:pt x="284480" y="14351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3669" y="152400"/>
                  </a:lnTo>
                  <a:lnTo>
                    <a:pt x="13589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2390" y="147319"/>
                  </a:lnTo>
                  <a:lnTo>
                    <a:pt x="44450" y="139700"/>
                  </a:lnTo>
                  <a:lnTo>
                    <a:pt x="27940" y="133350"/>
                  </a:lnTo>
                  <a:lnTo>
                    <a:pt x="17780" y="128269"/>
                  </a:lnTo>
                  <a:lnTo>
                    <a:pt x="27940" y="125730"/>
                  </a:lnTo>
                  <a:lnTo>
                    <a:pt x="21590" y="120650"/>
                  </a:lnTo>
                  <a:lnTo>
                    <a:pt x="17780" y="118110"/>
                  </a:lnTo>
                  <a:lnTo>
                    <a:pt x="8890" y="11176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2540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778000" y="4925060"/>
              <a:ext cx="3810" cy="2539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778000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39"/>
                  </a:moveTo>
                  <a:lnTo>
                    <a:pt x="0" y="253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811020" y="49441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2539"/>
                  </a:moveTo>
                  <a:lnTo>
                    <a:pt x="0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811020" y="4944110"/>
              <a:ext cx="1269" cy="508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804670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804670" y="4942840"/>
              <a:ext cx="22860" cy="635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81610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822450" y="4942840"/>
              <a:ext cx="11430" cy="6350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82245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832610" y="4942840"/>
              <a:ext cx="10160" cy="635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832610" y="494411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0" y="0"/>
                  </a:moveTo>
                  <a:lnTo>
                    <a:pt x="0" y="0"/>
                  </a:lnTo>
                  <a:lnTo>
                    <a:pt x="1269" y="0"/>
                  </a:lnTo>
                  <a:lnTo>
                    <a:pt x="8889" y="0"/>
                  </a:lnTo>
                  <a:lnTo>
                    <a:pt x="8889" y="2539"/>
                  </a:lnTo>
                  <a:lnTo>
                    <a:pt x="8889" y="3809"/>
                  </a:lnTo>
                  <a:lnTo>
                    <a:pt x="635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734820" y="4828540"/>
              <a:ext cx="494030" cy="97789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836420" y="4956810"/>
              <a:ext cx="73660" cy="46989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36420" y="4955540"/>
              <a:ext cx="72390" cy="48260"/>
            </a:xfrm>
            <a:custGeom>
              <a:avLst/>
              <a:gdLst/>
              <a:ahLst/>
              <a:cxnLst/>
              <a:rect l="l" t="t" r="r" b="b"/>
              <a:pathLst>
                <a:path w="72389" h="48260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6510"/>
                  </a:lnTo>
                  <a:lnTo>
                    <a:pt x="46990" y="1143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10160"/>
                  </a:lnTo>
                  <a:lnTo>
                    <a:pt x="8890" y="13970"/>
                  </a:lnTo>
                  <a:lnTo>
                    <a:pt x="12700" y="1778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826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37690" y="4946650"/>
              <a:ext cx="31750" cy="8889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863090" y="5093970"/>
              <a:ext cx="58419" cy="46989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863090" y="50939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937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445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9370" y="8889"/>
                  </a:lnTo>
                  <a:lnTo>
                    <a:pt x="39370" y="3809"/>
                  </a:lnTo>
                  <a:lnTo>
                    <a:pt x="3937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34820" y="4978400"/>
              <a:ext cx="508000" cy="153669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34820" y="49784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5240" y="86360"/>
                  </a:lnTo>
                  <a:lnTo>
                    <a:pt x="20319" y="85089"/>
                  </a:lnTo>
                  <a:lnTo>
                    <a:pt x="2794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509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7640" y="33019"/>
                  </a:lnTo>
                  <a:lnTo>
                    <a:pt x="173990" y="27939"/>
                  </a:lnTo>
                  <a:lnTo>
                    <a:pt x="180340" y="21589"/>
                  </a:lnTo>
                  <a:lnTo>
                    <a:pt x="185419" y="15239"/>
                  </a:lnTo>
                  <a:lnTo>
                    <a:pt x="191769" y="10160"/>
                  </a:lnTo>
                  <a:lnTo>
                    <a:pt x="198119" y="6350"/>
                  </a:lnTo>
                  <a:lnTo>
                    <a:pt x="205740" y="0"/>
                  </a:lnTo>
                  <a:lnTo>
                    <a:pt x="208280" y="10160"/>
                  </a:lnTo>
                  <a:lnTo>
                    <a:pt x="210819" y="17780"/>
                  </a:lnTo>
                  <a:lnTo>
                    <a:pt x="214630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0669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3690" y="59689"/>
                  </a:lnTo>
                  <a:lnTo>
                    <a:pt x="32639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5440" y="7620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0010"/>
                  </a:lnTo>
                  <a:lnTo>
                    <a:pt x="372110" y="82550"/>
                  </a:lnTo>
                  <a:lnTo>
                    <a:pt x="377190" y="80010"/>
                  </a:lnTo>
                  <a:lnTo>
                    <a:pt x="386080" y="80010"/>
                  </a:lnTo>
                  <a:lnTo>
                    <a:pt x="426719" y="58419"/>
                  </a:lnTo>
                  <a:lnTo>
                    <a:pt x="445769" y="38100"/>
                  </a:lnTo>
                  <a:lnTo>
                    <a:pt x="457200" y="29210"/>
                  </a:lnTo>
                  <a:lnTo>
                    <a:pt x="466090" y="21589"/>
                  </a:lnTo>
                  <a:lnTo>
                    <a:pt x="476250" y="16510"/>
                  </a:lnTo>
                  <a:lnTo>
                    <a:pt x="48514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2919" y="16510"/>
                  </a:lnTo>
                  <a:lnTo>
                    <a:pt x="499110" y="20319"/>
                  </a:lnTo>
                  <a:lnTo>
                    <a:pt x="496569" y="22860"/>
                  </a:lnTo>
                  <a:lnTo>
                    <a:pt x="490219" y="34289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90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30" y="76200"/>
                  </a:lnTo>
                  <a:lnTo>
                    <a:pt x="453390" y="82550"/>
                  </a:lnTo>
                  <a:lnTo>
                    <a:pt x="453390" y="87630"/>
                  </a:lnTo>
                  <a:lnTo>
                    <a:pt x="455930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30" y="115569"/>
                  </a:lnTo>
                  <a:lnTo>
                    <a:pt x="472440" y="120650"/>
                  </a:lnTo>
                  <a:lnTo>
                    <a:pt x="477519" y="124460"/>
                  </a:lnTo>
                  <a:lnTo>
                    <a:pt x="483869" y="129539"/>
                  </a:lnTo>
                  <a:lnTo>
                    <a:pt x="490219" y="134619"/>
                  </a:lnTo>
                  <a:lnTo>
                    <a:pt x="494030" y="137160"/>
                  </a:lnTo>
                  <a:lnTo>
                    <a:pt x="496569" y="140969"/>
                  </a:lnTo>
                  <a:lnTo>
                    <a:pt x="501650" y="143510"/>
                  </a:lnTo>
                  <a:lnTo>
                    <a:pt x="502919" y="147319"/>
                  </a:lnTo>
                  <a:lnTo>
                    <a:pt x="499110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60" y="147319"/>
                  </a:lnTo>
                  <a:lnTo>
                    <a:pt x="471169" y="146050"/>
                  </a:lnTo>
                  <a:lnTo>
                    <a:pt x="466090" y="143510"/>
                  </a:lnTo>
                  <a:lnTo>
                    <a:pt x="462280" y="142239"/>
                  </a:lnTo>
                  <a:lnTo>
                    <a:pt x="457200" y="138430"/>
                  </a:lnTo>
                  <a:lnTo>
                    <a:pt x="450850" y="137160"/>
                  </a:lnTo>
                  <a:lnTo>
                    <a:pt x="445769" y="134619"/>
                  </a:lnTo>
                  <a:lnTo>
                    <a:pt x="434340" y="127000"/>
                  </a:lnTo>
                  <a:lnTo>
                    <a:pt x="429260" y="121919"/>
                  </a:lnTo>
                  <a:lnTo>
                    <a:pt x="419100" y="116839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39"/>
                  </a:lnTo>
                  <a:lnTo>
                    <a:pt x="345440" y="118110"/>
                  </a:lnTo>
                  <a:lnTo>
                    <a:pt x="331469" y="121919"/>
                  </a:lnTo>
                  <a:lnTo>
                    <a:pt x="322580" y="127000"/>
                  </a:lnTo>
                  <a:lnTo>
                    <a:pt x="321310" y="129539"/>
                  </a:lnTo>
                  <a:lnTo>
                    <a:pt x="322580" y="130810"/>
                  </a:lnTo>
                  <a:lnTo>
                    <a:pt x="330200" y="135889"/>
                  </a:lnTo>
                  <a:lnTo>
                    <a:pt x="312419" y="140969"/>
                  </a:lnTo>
                  <a:lnTo>
                    <a:pt x="288290" y="147319"/>
                  </a:lnTo>
                  <a:lnTo>
                    <a:pt x="284480" y="142239"/>
                  </a:lnTo>
                  <a:lnTo>
                    <a:pt x="278130" y="138430"/>
                  </a:lnTo>
                  <a:lnTo>
                    <a:pt x="271780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5890" y="153669"/>
                  </a:lnTo>
                  <a:lnTo>
                    <a:pt x="121919" y="152400"/>
                  </a:lnTo>
                  <a:lnTo>
                    <a:pt x="105410" y="149860"/>
                  </a:lnTo>
                  <a:lnTo>
                    <a:pt x="72390" y="147319"/>
                  </a:lnTo>
                  <a:lnTo>
                    <a:pt x="44450" y="138430"/>
                  </a:lnTo>
                  <a:lnTo>
                    <a:pt x="27940" y="133350"/>
                  </a:lnTo>
                  <a:lnTo>
                    <a:pt x="17780" y="128269"/>
                  </a:lnTo>
                  <a:lnTo>
                    <a:pt x="27940" y="124460"/>
                  </a:lnTo>
                  <a:lnTo>
                    <a:pt x="21590" y="120650"/>
                  </a:lnTo>
                  <a:lnTo>
                    <a:pt x="17780" y="116839"/>
                  </a:lnTo>
                  <a:lnTo>
                    <a:pt x="8890" y="110489"/>
                  </a:lnTo>
                  <a:lnTo>
                    <a:pt x="7619" y="109219"/>
                  </a:lnTo>
                  <a:lnTo>
                    <a:pt x="5080" y="105410"/>
                  </a:lnTo>
                  <a:lnTo>
                    <a:pt x="2540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778000" y="5076190"/>
              <a:ext cx="3810" cy="2539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778000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811020" y="5096510"/>
              <a:ext cx="1269" cy="5080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811020" y="50952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804670" y="5096510"/>
              <a:ext cx="1269" cy="5080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804670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816100" y="5095240"/>
              <a:ext cx="11430" cy="6350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81610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822450" y="5095240"/>
              <a:ext cx="11430" cy="6350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82245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832610" y="5095240"/>
              <a:ext cx="10160" cy="635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832610" y="50952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734820" y="4980940"/>
              <a:ext cx="494030" cy="97789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836420" y="5107940"/>
              <a:ext cx="73660" cy="46989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836420" y="51079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837690" y="5099050"/>
              <a:ext cx="31750" cy="8889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863090" y="5246370"/>
              <a:ext cx="58419" cy="46990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863090" y="52463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90" y="39369"/>
                  </a:lnTo>
                  <a:lnTo>
                    <a:pt x="3937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445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9370" y="8889"/>
                  </a:lnTo>
                  <a:lnTo>
                    <a:pt x="39370" y="5079"/>
                  </a:lnTo>
                  <a:lnTo>
                    <a:pt x="3937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734820" y="5130800"/>
              <a:ext cx="508000" cy="153669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734820" y="51308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398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5240" y="86360"/>
                  </a:lnTo>
                  <a:lnTo>
                    <a:pt x="20319" y="85089"/>
                  </a:lnTo>
                  <a:lnTo>
                    <a:pt x="2794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5969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509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588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7640" y="33019"/>
                  </a:lnTo>
                  <a:lnTo>
                    <a:pt x="173990" y="27939"/>
                  </a:lnTo>
                  <a:lnTo>
                    <a:pt x="180340" y="21589"/>
                  </a:lnTo>
                  <a:lnTo>
                    <a:pt x="185419" y="15239"/>
                  </a:lnTo>
                  <a:lnTo>
                    <a:pt x="191769" y="10160"/>
                  </a:lnTo>
                  <a:lnTo>
                    <a:pt x="198119" y="5080"/>
                  </a:lnTo>
                  <a:lnTo>
                    <a:pt x="205740" y="0"/>
                  </a:lnTo>
                  <a:lnTo>
                    <a:pt x="208280" y="10160"/>
                  </a:lnTo>
                  <a:lnTo>
                    <a:pt x="210819" y="17780"/>
                  </a:lnTo>
                  <a:lnTo>
                    <a:pt x="214630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588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0669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3690" y="59689"/>
                  </a:lnTo>
                  <a:lnTo>
                    <a:pt x="32639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5440" y="7493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0010"/>
                  </a:lnTo>
                  <a:lnTo>
                    <a:pt x="372110" y="82550"/>
                  </a:lnTo>
                  <a:lnTo>
                    <a:pt x="377190" y="80010"/>
                  </a:lnTo>
                  <a:lnTo>
                    <a:pt x="386080" y="80010"/>
                  </a:lnTo>
                  <a:lnTo>
                    <a:pt x="393700" y="78739"/>
                  </a:lnTo>
                  <a:lnTo>
                    <a:pt x="401319" y="7493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6719" y="58419"/>
                  </a:lnTo>
                  <a:lnTo>
                    <a:pt x="436880" y="48260"/>
                  </a:lnTo>
                  <a:lnTo>
                    <a:pt x="445769" y="36830"/>
                  </a:lnTo>
                  <a:lnTo>
                    <a:pt x="457200" y="29210"/>
                  </a:lnTo>
                  <a:lnTo>
                    <a:pt x="466090" y="21589"/>
                  </a:lnTo>
                  <a:lnTo>
                    <a:pt x="476250" y="16510"/>
                  </a:lnTo>
                  <a:lnTo>
                    <a:pt x="48514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2919" y="16510"/>
                  </a:lnTo>
                  <a:lnTo>
                    <a:pt x="499110" y="20319"/>
                  </a:lnTo>
                  <a:lnTo>
                    <a:pt x="496569" y="22860"/>
                  </a:lnTo>
                  <a:lnTo>
                    <a:pt x="490219" y="34289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90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30" y="74930"/>
                  </a:lnTo>
                  <a:lnTo>
                    <a:pt x="453390" y="82550"/>
                  </a:lnTo>
                  <a:lnTo>
                    <a:pt x="453390" y="87630"/>
                  </a:lnTo>
                  <a:lnTo>
                    <a:pt x="455930" y="9398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30" y="115569"/>
                  </a:lnTo>
                  <a:lnTo>
                    <a:pt x="472440" y="120650"/>
                  </a:lnTo>
                  <a:lnTo>
                    <a:pt x="477519" y="124459"/>
                  </a:lnTo>
                  <a:lnTo>
                    <a:pt x="483869" y="129540"/>
                  </a:lnTo>
                  <a:lnTo>
                    <a:pt x="490219" y="134619"/>
                  </a:lnTo>
                  <a:lnTo>
                    <a:pt x="494030" y="137159"/>
                  </a:lnTo>
                  <a:lnTo>
                    <a:pt x="496569" y="140969"/>
                  </a:lnTo>
                  <a:lnTo>
                    <a:pt x="501650" y="143509"/>
                  </a:lnTo>
                  <a:lnTo>
                    <a:pt x="502919" y="147319"/>
                  </a:lnTo>
                  <a:lnTo>
                    <a:pt x="499110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60" y="147319"/>
                  </a:lnTo>
                  <a:lnTo>
                    <a:pt x="471169" y="144780"/>
                  </a:lnTo>
                  <a:lnTo>
                    <a:pt x="466090" y="143509"/>
                  </a:lnTo>
                  <a:lnTo>
                    <a:pt x="462280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5769" y="134619"/>
                  </a:lnTo>
                  <a:lnTo>
                    <a:pt x="434340" y="12573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5440" y="118109"/>
                  </a:lnTo>
                  <a:lnTo>
                    <a:pt x="331469" y="121919"/>
                  </a:lnTo>
                  <a:lnTo>
                    <a:pt x="322580" y="12573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9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589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2390" y="147319"/>
                  </a:lnTo>
                  <a:lnTo>
                    <a:pt x="44450" y="138430"/>
                  </a:lnTo>
                  <a:lnTo>
                    <a:pt x="27940" y="133350"/>
                  </a:lnTo>
                  <a:lnTo>
                    <a:pt x="17780" y="128269"/>
                  </a:lnTo>
                  <a:lnTo>
                    <a:pt x="27940" y="124459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889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2540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778000" y="5228590"/>
              <a:ext cx="3810" cy="2539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778000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811020" y="5248910"/>
              <a:ext cx="1269" cy="5080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811020" y="52476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804670" y="5248910"/>
              <a:ext cx="1269" cy="5080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804670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816100" y="5247640"/>
              <a:ext cx="11430" cy="6350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81610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822450" y="5247640"/>
              <a:ext cx="11430" cy="6350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82245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832610" y="5247640"/>
              <a:ext cx="10160" cy="635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32610" y="52476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381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734820" y="5133340"/>
              <a:ext cx="494030" cy="97789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36420" y="5260340"/>
              <a:ext cx="73660" cy="46990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836420" y="52603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1910"/>
                  </a:moveTo>
                  <a:lnTo>
                    <a:pt x="63500" y="3683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286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6990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837690" y="5251450"/>
              <a:ext cx="31750" cy="8890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63090" y="5398770"/>
              <a:ext cx="58419" cy="46990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863090" y="53987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937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445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9370" y="8889"/>
                  </a:lnTo>
                  <a:lnTo>
                    <a:pt x="39370" y="5079"/>
                  </a:lnTo>
                  <a:lnTo>
                    <a:pt x="3937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734820" y="5283200"/>
              <a:ext cx="508000" cy="153669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734820" y="52832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1440"/>
                  </a:lnTo>
                  <a:lnTo>
                    <a:pt x="11430" y="88900"/>
                  </a:lnTo>
                  <a:lnTo>
                    <a:pt x="15240" y="87630"/>
                  </a:lnTo>
                  <a:lnTo>
                    <a:pt x="20319" y="85090"/>
                  </a:lnTo>
                  <a:lnTo>
                    <a:pt x="2794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4930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5090" y="6985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7640" y="33019"/>
                  </a:lnTo>
                  <a:lnTo>
                    <a:pt x="173990" y="27940"/>
                  </a:lnTo>
                  <a:lnTo>
                    <a:pt x="180340" y="21590"/>
                  </a:lnTo>
                  <a:lnTo>
                    <a:pt x="185419" y="15240"/>
                  </a:lnTo>
                  <a:lnTo>
                    <a:pt x="191769" y="10159"/>
                  </a:lnTo>
                  <a:lnTo>
                    <a:pt x="198119" y="6350"/>
                  </a:lnTo>
                  <a:lnTo>
                    <a:pt x="205740" y="0"/>
                  </a:lnTo>
                  <a:lnTo>
                    <a:pt x="208280" y="10159"/>
                  </a:lnTo>
                  <a:lnTo>
                    <a:pt x="210819" y="1905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90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0669" y="67309"/>
                  </a:lnTo>
                  <a:lnTo>
                    <a:pt x="290830" y="67309"/>
                  </a:lnTo>
                  <a:lnTo>
                    <a:pt x="298450" y="6985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3690" y="59690"/>
                  </a:lnTo>
                  <a:lnTo>
                    <a:pt x="326390" y="62230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5440" y="76200"/>
                  </a:lnTo>
                  <a:lnTo>
                    <a:pt x="349250" y="77469"/>
                  </a:lnTo>
                  <a:lnTo>
                    <a:pt x="356869" y="78740"/>
                  </a:lnTo>
                  <a:lnTo>
                    <a:pt x="363219" y="81280"/>
                  </a:lnTo>
                  <a:lnTo>
                    <a:pt x="372110" y="82550"/>
                  </a:lnTo>
                  <a:lnTo>
                    <a:pt x="377190" y="81280"/>
                  </a:lnTo>
                  <a:lnTo>
                    <a:pt x="386080" y="81280"/>
                  </a:lnTo>
                  <a:lnTo>
                    <a:pt x="393700" y="78740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6719" y="58419"/>
                  </a:lnTo>
                  <a:lnTo>
                    <a:pt x="436880" y="48259"/>
                  </a:lnTo>
                  <a:lnTo>
                    <a:pt x="445769" y="38100"/>
                  </a:lnTo>
                  <a:lnTo>
                    <a:pt x="457200" y="29209"/>
                  </a:lnTo>
                  <a:lnTo>
                    <a:pt x="466090" y="21590"/>
                  </a:lnTo>
                  <a:lnTo>
                    <a:pt x="476250" y="16509"/>
                  </a:lnTo>
                  <a:lnTo>
                    <a:pt x="48514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2919" y="16509"/>
                  </a:lnTo>
                  <a:lnTo>
                    <a:pt x="499110" y="20319"/>
                  </a:lnTo>
                  <a:lnTo>
                    <a:pt x="496569" y="24130"/>
                  </a:lnTo>
                  <a:lnTo>
                    <a:pt x="490219" y="3429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90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30" y="76200"/>
                  </a:lnTo>
                  <a:lnTo>
                    <a:pt x="453390" y="82550"/>
                  </a:lnTo>
                  <a:lnTo>
                    <a:pt x="453390" y="88900"/>
                  </a:lnTo>
                  <a:lnTo>
                    <a:pt x="455930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30" y="115569"/>
                  </a:lnTo>
                  <a:lnTo>
                    <a:pt x="472440" y="120650"/>
                  </a:lnTo>
                  <a:lnTo>
                    <a:pt x="477519" y="125730"/>
                  </a:lnTo>
                  <a:lnTo>
                    <a:pt x="483869" y="129540"/>
                  </a:lnTo>
                  <a:lnTo>
                    <a:pt x="490219" y="134619"/>
                  </a:lnTo>
                  <a:lnTo>
                    <a:pt x="494030" y="138430"/>
                  </a:lnTo>
                  <a:lnTo>
                    <a:pt x="496569" y="140969"/>
                  </a:lnTo>
                  <a:lnTo>
                    <a:pt x="501650" y="144780"/>
                  </a:lnTo>
                  <a:lnTo>
                    <a:pt x="502919" y="147319"/>
                  </a:lnTo>
                  <a:lnTo>
                    <a:pt x="499110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60" y="147319"/>
                  </a:lnTo>
                  <a:lnTo>
                    <a:pt x="471169" y="146050"/>
                  </a:lnTo>
                  <a:lnTo>
                    <a:pt x="466090" y="144780"/>
                  </a:lnTo>
                  <a:lnTo>
                    <a:pt x="462280" y="14224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5769" y="134619"/>
                  </a:lnTo>
                  <a:lnTo>
                    <a:pt x="434340" y="12700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45440" y="119380"/>
                  </a:lnTo>
                  <a:lnTo>
                    <a:pt x="321310" y="129540"/>
                  </a:lnTo>
                  <a:lnTo>
                    <a:pt x="322580" y="132080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90" y="147319"/>
                  </a:lnTo>
                  <a:lnTo>
                    <a:pt x="284480" y="14224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589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2390" y="147319"/>
                  </a:lnTo>
                  <a:lnTo>
                    <a:pt x="44450" y="139700"/>
                  </a:lnTo>
                  <a:lnTo>
                    <a:pt x="27940" y="133350"/>
                  </a:lnTo>
                  <a:lnTo>
                    <a:pt x="17780" y="128269"/>
                  </a:lnTo>
                  <a:lnTo>
                    <a:pt x="27940" y="125730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8890" y="11049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2540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78000" y="5380990"/>
              <a:ext cx="3810" cy="2540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778000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811020" y="54000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381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811020" y="5401310"/>
              <a:ext cx="1269" cy="5080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804670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804670" y="5400040"/>
              <a:ext cx="22860" cy="6350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81610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822450" y="5400040"/>
              <a:ext cx="11430" cy="6350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82245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832610" y="5400040"/>
              <a:ext cx="10160" cy="6350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832610" y="54000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381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734820" y="5285740"/>
              <a:ext cx="494030" cy="9779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836420" y="5412740"/>
              <a:ext cx="73660" cy="46990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836420" y="54127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837690" y="5403850"/>
              <a:ext cx="31750" cy="8890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863090" y="5551170"/>
              <a:ext cx="58419" cy="46990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863090" y="55511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937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445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9370" y="8889"/>
                  </a:lnTo>
                  <a:lnTo>
                    <a:pt x="39370" y="3809"/>
                  </a:lnTo>
                  <a:lnTo>
                    <a:pt x="3937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34820" y="5435600"/>
              <a:ext cx="508000" cy="153669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34820" y="54356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09"/>
                  </a:lnTo>
                  <a:lnTo>
                    <a:pt x="5080" y="91440"/>
                  </a:lnTo>
                  <a:lnTo>
                    <a:pt x="11430" y="87630"/>
                  </a:lnTo>
                  <a:lnTo>
                    <a:pt x="15240" y="86359"/>
                  </a:lnTo>
                  <a:lnTo>
                    <a:pt x="20319" y="85090"/>
                  </a:lnTo>
                  <a:lnTo>
                    <a:pt x="27940" y="82550"/>
                  </a:lnTo>
                  <a:lnTo>
                    <a:pt x="36830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3659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5090" y="6858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7640" y="33019"/>
                  </a:lnTo>
                  <a:lnTo>
                    <a:pt x="173990" y="27940"/>
                  </a:lnTo>
                  <a:lnTo>
                    <a:pt x="180340" y="21590"/>
                  </a:lnTo>
                  <a:lnTo>
                    <a:pt x="185419" y="15240"/>
                  </a:lnTo>
                  <a:lnTo>
                    <a:pt x="191769" y="10159"/>
                  </a:lnTo>
                  <a:lnTo>
                    <a:pt x="198119" y="6350"/>
                  </a:lnTo>
                  <a:lnTo>
                    <a:pt x="205740" y="0"/>
                  </a:lnTo>
                  <a:lnTo>
                    <a:pt x="208280" y="10159"/>
                  </a:lnTo>
                  <a:lnTo>
                    <a:pt x="210819" y="1778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90"/>
                  </a:lnTo>
                  <a:lnTo>
                    <a:pt x="252730" y="60959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0669" y="67309"/>
                  </a:lnTo>
                  <a:lnTo>
                    <a:pt x="290830" y="67309"/>
                  </a:lnTo>
                  <a:lnTo>
                    <a:pt x="298450" y="6858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3690" y="59690"/>
                  </a:lnTo>
                  <a:lnTo>
                    <a:pt x="326390" y="60959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5440" y="76200"/>
                  </a:lnTo>
                  <a:lnTo>
                    <a:pt x="349250" y="77469"/>
                  </a:lnTo>
                  <a:lnTo>
                    <a:pt x="356869" y="78740"/>
                  </a:lnTo>
                  <a:lnTo>
                    <a:pt x="363219" y="80009"/>
                  </a:lnTo>
                  <a:lnTo>
                    <a:pt x="372110" y="82550"/>
                  </a:lnTo>
                  <a:lnTo>
                    <a:pt x="377190" y="80009"/>
                  </a:lnTo>
                  <a:lnTo>
                    <a:pt x="386080" y="80009"/>
                  </a:lnTo>
                  <a:lnTo>
                    <a:pt x="426719" y="58419"/>
                  </a:lnTo>
                  <a:lnTo>
                    <a:pt x="445769" y="38100"/>
                  </a:lnTo>
                  <a:lnTo>
                    <a:pt x="457200" y="29209"/>
                  </a:lnTo>
                  <a:lnTo>
                    <a:pt x="466090" y="21590"/>
                  </a:lnTo>
                  <a:lnTo>
                    <a:pt x="476250" y="16509"/>
                  </a:lnTo>
                  <a:lnTo>
                    <a:pt x="48514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2919" y="16509"/>
                  </a:lnTo>
                  <a:lnTo>
                    <a:pt x="499110" y="20319"/>
                  </a:lnTo>
                  <a:lnTo>
                    <a:pt x="496569" y="22859"/>
                  </a:lnTo>
                  <a:lnTo>
                    <a:pt x="490219" y="3429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90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30" y="76200"/>
                  </a:lnTo>
                  <a:lnTo>
                    <a:pt x="453390" y="82550"/>
                  </a:lnTo>
                  <a:lnTo>
                    <a:pt x="453390" y="87630"/>
                  </a:lnTo>
                  <a:lnTo>
                    <a:pt x="455930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30" y="115569"/>
                  </a:lnTo>
                  <a:lnTo>
                    <a:pt x="472440" y="120650"/>
                  </a:lnTo>
                  <a:lnTo>
                    <a:pt x="477519" y="124459"/>
                  </a:lnTo>
                  <a:lnTo>
                    <a:pt x="483869" y="129540"/>
                  </a:lnTo>
                  <a:lnTo>
                    <a:pt x="490219" y="134619"/>
                  </a:lnTo>
                  <a:lnTo>
                    <a:pt x="494030" y="137159"/>
                  </a:lnTo>
                  <a:lnTo>
                    <a:pt x="496569" y="140969"/>
                  </a:lnTo>
                  <a:lnTo>
                    <a:pt x="501650" y="143509"/>
                  </a:lnTo>
                  <a:lnTo>
                    <a:pt x="502919" y="147319"/>
                  </a:lnTo>
                  <a:lnTo>
                    <a:pt x="499110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60" y="147319"/>
                  </a:lnTo>
                  <a:lnTo>
                    <a:pt x="471169" y="146050"/>
                  </a:lnTo>
                  <a:lnTo>
                    <a:pt x="466090" y="143509"/>
                  </a:lnTo>
                  <a:lnTo>
                    <a:pt x="462280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5769" y="134619"/>
                  </a:lnTo>
                  <a:lnTo>
                    <a:pt x="434340" y="12700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5440" y="118109"/>
                  </a:lnTo>
                  <a:lnTo>
                    <a:pt x="331469" y="121919"/>
                  </a:lnTo>
                  <a:lnTo>
                    <a:pt x="322580" y="12700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9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589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2390" y="147319"/>
                  </a:lnTo>
                  <a:lnTo>
                    <a:pt x="44450" y="138430"/>
                  </a:lnTo>
                  <a:lnTo>
                    <a:pt x="27940" y="133350"/>
                  </a:lnTo>
                  <a:lnTo>
                    <a:pt x="17780" y="128269"/>
                  </a:lnTo>
                  <a:lnTo>
                    <a:pt x="27940" y="124459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889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2540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78000" y="5533390"/>
              <a:ext cx="3810" cy="2540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78000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11020" y="5553710"/>
              <a:ext cx="1269" cy="5080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811020" y="55524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804670" y="5553710"/>
              <a:ext cx="1269" cy="508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804670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816100" y="5552440"/>
              <a:ext cx="11430" cy="6350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81610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822450" y="5552440"/>
              <a:ext cx="11430" cy="6350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82245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832610" y="5552440"/>
              <a:ext cx="10160" cy="6350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832610" y="55524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734820" y="5438140"/>
              <a:ext cx="494030" cy="97790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836420" y="5565140"/>
              <a:ext cx="73660" cy="46990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836420" y="55651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837690" y="5556250"/>
              <a:ext cx="31750" cy="8890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15540" y="4942840"/>
              <a:ext cx="58419" cy="46989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415540" y="4941570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89" h="48260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2070" y="48259"/>
                  </a:lnTo>
                  <a:lnTo>
                    <a:pt x="57150" y="4825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5559"/>
                  </a:lnTo>
                  <a:lnTo>
                    <a:pt x="46990" y="3047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287270" y="4826000"/>
              <a:ext cx="508000" cy="153669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287270" y="48260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2710"/>
                  </a:lnTo>
                  <a:lnTo>
                    <a:pt x="11430" y="88900"/>
                  </a:lnTo>
                  <a:lnTo>
                    <a:pt x="16510" y="87630"/>
                  </a:lnTo>
                  <a:lnTo>
                    <a:pt x="20319" y="86360"/>
                  </a:lnTo>
                  <a:lnTo>
                    <a:pt x="2921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4930"/>
                  </a:lnTo>
                  <a:lnTo>
                    <a:pt x="68580" y="73660"/>
                  </a:lnTo>
                  <a:lnTo>
                    <a:pt x="77469" y="71119"/>
                  </a:lnTo>
                  <a:lnTo>
                    <a:pt x="86360" y="69850"/>
                  </a:lnTo>
                  <a:lnTo>
                    <a:pt x="93980" y="68580"/>
                  </a:lnTo>
                  <a:lnTo>
                    <a:pt x="100330" y="6731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4610"/>
                  </a:lnTo>
                  <a:lnTo>
                    <a:pt x="151130" y="52069"/>
                  </a:lnTo>
                  <a:lnTo>
                    <a:pt x="153669" y="4953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9210"/>
                  </a:lnTo>
                  <a:lnTo>
                    <a:pt x="181610" y="21589"/>
                  </a:lnTo>
                  <a:lnTo>
                    <a:pt x="185419" y="16510"/>
                  </a:lnTo>
                  <a:lnTo>
                    <a:pt x="193040" y="11430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1430"/>
                  </a:lnTo>
                  <a:lnTo>
                    <a:pt x="212090" y="19050"/>
                  </a:lnTo>
                  <a:lnTo>
                    <a:pt x="214630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5880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7310"/>
                  </a:lnTo>
                  <a:lnTo>
                    <a:pt x="281940" y="68580"/>
                  </a:lnTo>
                  <a:lnTo>
                    <a:pt x="290830" y="68580"/>
                  </a:lnTo>
                  <a:lnTo>
                    <a:pt x="298450" y="69850"/>
                  </a:lnTo>
                  <a:lnTo>
                    <a:pt x="303530" y="6858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2230"/>
                  </a:lnTo>
                  <a:lnTo>
                    <a:pt x="341630" y="67310"/>
                  </a:lnTo>
                  <a:lnTo>
                    <a:pt x="353060" y="68580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3219" y="81280"/>
                  </a:lnTo>
                  <a:lnTo>
                    <a:pt x="372110" y="82550"/>
                  </a:lnTo>
                  <a:lnTo>
                    <a:pt x="378460" y="81280"/>
                  </a:lnTo>
                  <a:lnTo>
                    <a:pt x="386080" y="81280"/>
                  </a:lnTo>
                  <a:lnTo>
                    <a:pt x="393700" y="78739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36880" y="49530"/>
                  </a:lnTo>
                  <a:lnTo>
                    <a:pt x="447040" y="38100"/>
                  </a:lnTo>
                  <a:lnTo>
                    <a:pt x="457200" y="30480"/>
                  </a:lnTo>
                  <a:lnTo>
                    <a:pt x="467360" y="21589"/>
                  </a:lnTo>
                  <a:lnTo>
                    <a:pt x="476250" y="17780"/>
                  </a:lnTo>
                  <a:lnTo>
                    <a:pt x="48641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4190" y="17780"/>
                  </a:lnTo>
                  <a:lnTo>
                    <a:pt x="499110" y="20319"/>
                  </a:lnTo>
                  <a:lnTo>
                    <a:pt x="497840" y="24130"/>
                  </a:lnTo>
                  <a:lnTo>
                    <a:pt x="491490" y="3556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60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60" y="82550"/>
                  </a:lnTo>
                  <a:lnTo>
                    <a:pt x="454660" y="88900"/>
                  </a:lnTo>
                  <a:lnTo>
                    <a:pt x="473710" y="120650"/>
                  </a:lnTo>
                  <a:lnTo>
                    <a:pt x="478790" y="125730"/>
                  </a:lnTo>
                  <a:lnTo>
                    <a:pt x="485140" y="130810"/>
                  </a:lnTo>
                  <a:lnTo>
                    <a:pt x="491490" y="134619"/>
                  </a:lnTo>
                  <a:lnTo>
                    <a:pt x="494030" y="138430"/>
                  </a:lnTo>
                  <a:lnTo>
                    <a:pt x="497840" y="142239"/>
                  </a:lnTo>
                  <a:lnTo>
                    <a:pt x="501650" y="144780"/>
                  </a:lnTo>
                  <a:lnTo>
                    <a:pt x="504190" y="147319"/>
                  </a:lnTo>
                  <a:lnTo>
                    <a:pt x="499110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60" y="147319"/>
                  </a:lnTo>
                  <a:lnTo>
                    <a:pt x="472440" y="146050"/>
                  </a:lnTo>
                  <a:lnTo>
                    <a:pt x="467360" y="144780"/>
                  </a:lnTo>
                  <a:lnTo>
                    <a:pt x="462280" y="14351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7040" y="134619"/>
                  </a:lnTo>
                  <a:lnTo>
                    <a:pt x="435610" y="127000"/>
                  </a:lnTo>
                  <a:lnTo>
                    <a:pt x="429260" y="123189"/>
                  </a:lnTo>
                  <a:lnTo>
                    <a:pt x="419100" y="11811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8110"/>
                  </a:lnTo>
                  <a:lnTo>
                    <a:pt x="346710" y="119380"/>
                  </a:lnTo>
                  <a:lnTo>
                    <a:pt x="331469" y="123189"/>
                  </a:lnTo>
                  <a:lnTo>
                    <a:pt x="322580" y="127000"/>
                  </a:lnTo>
                  <a:lnTo>
                    <a:pt x="321310" y="130810"/>
                  </a:lnTo>
                  <a:lnTo>
                    <a:pt x="322580" y="132080"/>
                  </a:lnTo>
                  <a:lnTo>
                    <a:pt x="330200" y="137160"/>
                  </a:lnTo>
                  <a:lnTo>
                    <a:pt x="312419" y="142239"/>
                  </a:lnTo>
                  <a:lnTo>
                    <a:pt x="289560" y="147319"/>
                  </a:lnTo>
                  <a:lnTo>
                    <a:pt x="284480" y="14351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3669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3660" y="147319"/>
                  </a:lnTo>
                  <a:lnTo>
                    <a:pt x="44450" y="13970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5730"/>
                  </a:lnTo>
                  <a:lnTo>
                    <a:pt x="21590" y="120650"/>
                  </a:lnTo>
                  <a:lnTo>
                    <a:pt x="17780" y="118110"/>
                  </a:lnTo>
                  <a:lnTo>
                    <a:pt x="10160" y="11176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2540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330450" y="4925060"/>
              <a:ext cx="3810" cy="2539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330450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39"/>
                  </a:moveTo>
                  <a:lnTo>
                    <a:pt x="0" y="253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363470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63470" y="4944110"/>
              <a:ext cx="1269" cy="5080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57120" y="49441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2539"/>
                  </a:moveTo>
                  <a:lnTo>
                    <a:pt x="0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357120" y="4942840"/>
              <a:ext cx="22860" cy="6350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36855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374900" y="4942840"/>
              <a:ext cx="11430" cy="6350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37490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383790" y="4942840"/>
              <a:ext cx="10160" cy="6350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383790" y="4944110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1270" y="0"/>
                  </a:moveTo>
                  <a:lnTo>
                    <a:pt x="1270" y="0"/>
                  </a:lnTo>
                  <a:lnTo>
                    <a:pt x="2540" y="0"/>
                  </a:lnTo>
                  <a:lnTo>
                    <a:pt x="10160" y="0"/>
                  </a:lnTo>
                  <a:lnTo>
                    <a:pt x="10160" y="2539"/>
                  </a:lnTo>
                  <a:lnTo>
                    <a:pt x="10160" y="3809"/>
                  </a:lnTo>
                  <a:lnTo>
                    <a:pt x="6350" y="5079"/>
                  </a:lnTo>
                  <a:lnTo>
                    <a:pt x="2540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287270" y="4828540"/>
              <a:ext cx="494030" cy="97789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388870" y="4956810"/>
              <a:ext cx="73660" cy="46989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388870" y="4955540"/>
              <a:ext cx="73660" cy="48260"/>
            </a:xfrm>
            <a:custGeom>
              <a:avLst/>
              <a:gdLst/>
              <a:ahLst/>
              <a:cxnLst/>
              <a:rect l="l" t="t" r="r" b="b"/>
              <a:pathLst>
                <a:path w="73660" h="48260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80" y="26670"/>
                  </a:lnTo>
                  <a:lnTo>
                    <a:pt x="5461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6510"/>
                  </a:lnTo>
                  <a:lnTo>
                    <a:pt x="46990" y="1143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10160"/>
                  </a:lnTo>
                  <a:lnTo>
                    <a:pt x="8890" y="13970"/>
                  </a:lnTo>
                  <a:lnTo>
                    <a:pt x="12700" y="17780"/>
                  </a:lnTo>
                  <a:lnTo>
                    <a:pt x="1651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60" y="4826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390140" y="4946650"/>
              <a:ext cx="31750" cy="8889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415540" y="5093970"/>
              <a:ext cx="58419" cy="46989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415540" y="50939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287270" y="4978400"/>
              <a:ext cx="508000" cy="153669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287270" y="49784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6510" y="86360"/>
                  </a:lnTo>
                  <a:lnTo>
                    <a:pt x="20319" y="85089"/>
                  </a:lnTo>
                  <a:lnTo>
                    <a:pt x="2921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39"/>
                  </a:lnTo>
                  <a:lnTo>
                    <a:pt x="181610" y="21589"/>
                  </a:lnTo>
                  <a:lnTo>
                    <a:pt x="185419" y="15239"/>
                  </a:lnTo>
                  <a:lnTo>
                    <a:pt x="193040" y="10160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60"/>
                  </a:lnTo>
                  <a:lnTo>
                    <a:pt x="212090" y="17780"/>
                  </a:lnTo>
                  <a:lnTo>
                    <a:pt x="214630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1940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3219" y="80010"/>
                  </a:lnTo>
                  <a:lnTo>
                    <a:pt x="372110" y="82550"/>
                  </a:lnTo>
                  <a:lnTo>
                    <a:pt x="378460" y="80010"/>
                  </a:lnTo>
                  <a:lnTo>
                    <a:pt x="386080" y="80010"/>
                  </a:lnTo>
                  <a:lnTo>
                    <a:pt x="393700" y="78739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57200" y="29210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4190" y="16510"/>
                  </a:lnTo>
                  <a:lnTo>
                    <a:pt x="499110" y="20319"/>
                  </a:lnTo>
                  <a:lnTo>
                    <a:pt x="497840" y="22860"/>
                  </a:lnTo>
                  <a:lnTo>
                    <a:pt x="491490" y="34289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60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60" y="82550"/>
                  </a:lnTo>
                  <a:lnTo>
                    <a:pt x="454660" y="87630"/>
                  </a:lnTo>
                  <a:lnTo>
                    <a:pt x="473710" y="120650"/>
                  </a:lnTo>
                  <a:lnTo>
                    <a:pt x="478790" y="124460"/>
                  </a:lnTo>
                  <a:lnTo>
                    <a:pt x="485140" y="129539"/>
                  </a:lnTo>
                  <a:lnTo>
                    <a:pt x="491490" y="134619"/>
                  </a:lnTo>
                  <a:lnTo>
                    <a:pt x="494030" y="137160"/>
                  </a:lnTo>
                  <a:lnTo>
                    <a:pt x="497840" y="140969"/>
                  </a:lnTo>
                  <a:lnTo>
                    <a:pt x="501650" y="143510"/>
                  </a:lnTo>
                  <a:lnTo>
                    <a:pt x="504190" y="147319"/>
                  </a:lnTo>
                  <a:lnTo>
                    <a:pt x="499110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60" y="147319"/>
                  </a:lnTo>
                  <a:lnTo>
                    <a:pt x="472440" y="146050"/>
                  </a:lnTo>
                  <a:lnTo>
                    <a:pt x="467360" y="143510"/>
                  </a:lnTo>
                  <a:lnTo>
                    <a:pt x="462280" y="142239"/>
                  </a:lnTo>
                  <a:lnTo>
                    <a:pt x="457200" y="138430"/>
                  </a:lnTo>
                  <a:lnTo>
                    <a:pt x="450850" y="137160"/>
                  </a:lnTo>
                  <a:lnTo>
                    <a:pt x="447040" y="134619"/>
                  </a:lnTo>
                  <a:lnTo>
                    <a:pt x="435610" y="127000"/>
                  </a:lnTo>
                  <a:lnTo>
                    <a:pt x="429260" y="121919"/>
                  </a:lnTo>
                  <a:lnTo>
                    <a:pt x="419100" y="116839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39"/>
                  </a:lnTo>
                  <a:lnTo>
                    <a:pt x="346710" y="118110"/>
                  </a:lnTo>
                  <a:lnTo>
                    <a:pt x="331469" y="121919"/>
                  </a:lnTo>
                  <a:lnTo>
                    <a:pt x="322580" y="127000"/>
                  </a:lnTo>
                  <a:lnTo>
                    <a:pt x="321310" y="129539"/>
                  </a:lnTo>
                  <a:lnTo>
                    <a:pt x="322580" y="130810"/>
                  </a:lnTo>
                  <a:lnTo>
                    <a:pt x="330200" y="135889"/>
                  </a:lnTo>
                  <a:lnTo>
                    <a:pt x="312419" y="140969"/>
                  </a:lnTo>
                  <a:lnTo>
                    <a:pt x="289560" y="147319"/>
                  </a:lnTo>
                  <a:lnTo>
                    <a:pt x="284480" y="142239"/>
                  </a:lnTo>
                  <a:lnTo>
                    <a:pt x="278130" y="138430"/>
                  </a:lnTo>
                  <a:lnTo>
                    <a:pt x="271780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60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60"/>
                  </a:lnTo>
                  <a:lnTo>
                    <a:pt x="21590" y="120650"/>
                  </a:lnTo>
                  <a:lnTo>
                    <a:pt x="17780" y="116839"/>
                  </a:lnTo>
                  <a:lnTo>
                    <a:pt x="10160" y="110489"/>
                  </a:lnTo>
                  <a:lnTo>
                    <a:pt x="7619" y="109219"/>
                  </a:lnTo>
                  <a:lnTo>
                    <a:pt x="5080" y="105410"/>
                  </a:lnTo>
                  <a:lnTo>
                    <a:pt x="2540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330450" y="5076190"/>
              <a:ext cx="3810" cy="2539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330450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363470" y="5096510"/>
              <a:ext cx="1269" cy="5080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363470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357120" y="5096510"/>
              <a:ext cx="1269" cy="5080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357120" y="50952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368550" y="5095240"/>
              <a:ext cx="11430" cy="6350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36855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374900" y="5095240"/>
              <a:ext cx="11430" cy="6350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37490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2383790" y="5095240"/>
              <a:ext cx="10160" cy="6350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2383790" y="50952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40" y="0"/>
                  </a:lnTo>
                  <a:lnTo>
                    <a:pt x="635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5080"/>
                  </a:lnTo>
                  <a:lnTo>
                    <a:pt x="6350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2287270" y="4980940"/>
              <a:ext cx="494030" cy="97789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388870" y="5107940"/>
              <a:ext cx="73660" cy="46989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2388870" y="51079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461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651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6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2390140" y="5099050"/>
              <a:ext cx="31750" cy="8889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2415540" y="5246370"/>
              <a:ext cx="58419" cy="46990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2415540" y="52463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2287270" y="5130800"/>
              <a:ext cx="508000" cy="153669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2287270" y="51308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398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6510" y="86360"/>
                  </a:lnTo>
                  <a:lnTo>
                    <a:pt x="20319" y="85089"/>
                  </a:lnTo>
                  <a:lnTo>
                    <a:pt x="2921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5969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588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39"/>
                  </a:lnTo>
                  <a:lnTo>
                    <a:pt x="181610" y="21589"/>
                  </a:lnTo>
                  <a:lnTo>
                    <a:pt x="185419" y="15239"/>
                  </a:lnTo>
                  <a:lnTo>
                    <a:pt x="193040" y="10160"/>
                  </a:lnTo>
                  <a:lnTo>
                    <a:pt x="198119" y="5080"/>
                  </a:lnTo>
                  <a:lnTo>
                    <a:pt x="207010" y="0"/>
                  </a:lnTo>
                  <a:lnTo>
                    <a:pt x="208280" y="10160"/>
                  </a:lnTo>
                  <a:lnTo>
                    <a:pt x="212090" y="17780"/>
                  </a:lnTo>
                  <a:lnTo>
                    <a:pt x="214630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588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1940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6710" y="7493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3219" y="80010"/>
                  </a:lnTo>
                  <a:lnTo>
                    <a:pt x="372110" y="82550"/>
                  </a:lnTo>
                  <a:lnTo>
                    <a:pt x="378460" y="80010"/>
                  </a:lnTo>
                  <a:lnTo>
                    <a:pt x="386080" y="80010"/>
                  </a:lnTo>
                  <a:lnTo>
                    <a:pt x="393700" y="78739"/>
                  </a:lnTo>
                  <a:lnTo>
                    <a:pt x="401319" y="7493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36880" y="48260"/>
                  </a:lnTo>
                  <a:lnTo>
                    <a:pt x="447040" y="36830"/>
                  </a:lnTo>
                  <a:lnTo>
                    <a:pt x="457200" y="29210"/>
                  </a:lnTo>
                  <a:lnTo>
                    <a:pt x="467360" y="21589"/>
                  </a:lnTo>
                  <a:lnTo>
                    <a:pt x="476250" y="16510"/>
                  </a:lnTo>
                  <a:lnTo>
                    <a:pt x="486410" y="1396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4190" y="16510"/>
                  </a:lnTo>
                  <a:lnTo>
                    <a:pt x="499110" y="20319"/>
                  </a:lnTo>
                  <a:lnTo>
                    <a:pt x="497840" y="22860"/>
                  </a:lnTo>
                  <a:lnTo>
                    <a:pt x="491490" y="34289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60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4930"/>
                  </a:lnTo>
                  <a:lnTo>
                    <a:pt x="454660" y="82550"/>
                  </a:lnTo>
                  <a:lnTo>
                    <a:pt x="454660" y="87630"/>
                  </a:lnTo>
                  <a:lnTo>
                    <a:pt x="473710" y="120650"/>
                  </a:lnTo>
                  <a:lnTo>
                    <a:pt x="478790" y="124459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7159"/>
                  </a:lnTo>
                  <a:lnTo>
                    <a:pt x="497840" y="140969"/>
                  </a:lnTo>
                  <a:lnTo>
                    <a:pt x="501650" y="143509"/>
                  </a:lnTo>
                  <a:lnTo>
                    <a:pt x="504190" y="147319"/>
                  </a:lnTo>
                  <a:lnTo>
                    <a:pt x="499110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60" y="147319"/>
                  </a:lnTo>
                  <a:lnTo>
                    <a:pt x="472440" y="144780"/>
                  </a:lnTo>
                  <a:lnTo>
                    <a:pt x="467360" y="143509"/>
                  </a:lnTo>
                  <a:lnTo>
                    <a:pt x="462280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7040" y="134619"/>
                  </a:lnTo>
                  <a:lnTo>
                    <a:pt x="435610" y="12573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8109"/>
                  </a:lnTo>
                  <a:lnTo>
                    <a:pt x="331469" y="121919"/>
                  </a:lnTo>
                  <a:lnTo>
                    <a:pt x="322580" y="12573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59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2540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2330450" y="5228590"/>
              <a:ext cx="3810" cy="2539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2330450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363470" y="5248910"/>
              <a:ext cx="1269" cy="5080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2363470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2357120" y="5248910"/>
              <a:ext cx="1269" cy="5080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357120" y="52476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2368550" y="5247640"/>
              <a:ext cx="11430" cy="6350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236855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2374900" y="5247640"/>
              <a:ext cx="11430" cy="6350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37490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383790" y="5247640"/>
              <a:ext cx="10160" cy="6350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383790" y="52476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40" y="0"/>
                  </a:lnTo>
                  <a:lnTo>
                    <a:pt x="635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3810"/>
                  </a:lnTo>
                  <a:lnTo>
                    <a:pt x="6350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2287270" y="5133340"/>
              <a:ext cx="494030" cy="97789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388870" y="5260340"/>
              <a:ext cx="73660" cy="46990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388870" y="52603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80" y="41910"/>
                  </a:moveTo>
                  <a:lnTo>
                    <a:pt x="63500" y="3683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4610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6510" y="20320"/>
                  </a:lnTo>
                  <a:lnTo>
                    <a:pt x="19050" y="2286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6990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60" y="46990"/>
                  </a:lnTo>
                  <a:lnTo>
                    <a:pt x="68580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415540" y="5398770"/>
              <a:ext cx="58419" cy="46990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390140" y="5251450"/>
              <a:ext cx="31750" cy="8890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415540" y="53987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287270" y="5283200"/>
              <a:ext cx="508000" cy="153669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287270" y="52832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1440"/>
                  </a:lnTo>
                  <a:lnTo>
                    <a:pt x="11430" y="88900"/>
                  </a:lnTo>
                  <a:lnTo>
                    <a:pt x="16510" y="87630"/>
                  </a:lnTo>
                  <a:lnTo>
                    <a:pt x="20319" y="85090"/>
                  </a:lnTo>
                  <a:lnTo>
                    <a:pt x="2921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4930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6360" y="6985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40"/>
                  </a:lnTo>
                  <a:lnTo>
                    <a:pt x="181610" y="21590"/>
                  </a:lnTo>
                  <a:lnTo>
                    <a:pt x="185419" y="15240"/>
                  </a:lnTo>
                  <a:lnTo>
                    <a:pt x="193040" y="10159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59"/>
                  </a:lnTo>
                  <a:lnTo>
                    <a:pt x="212090" y="1905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90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1940" y="67309"/>
                  </a:lnTo>
                  <a:lnTo>
                    <a:pt x="290830" y="67309"/>
                  </a:lnTo>
                  <a:lnTo>
                    <a:pt x="298450" y="6985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4960" y="59690"/>
                  </a:lnTo>
                  <a:lnTo>
                    <a:pt x="327660" y="62230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40"/>
                  </a:lnTo>
                  <a:lnTo>
                    <a:pt x="363219" y="81280"/>
                  </a:lnTo>
                  <a:lnTo>
                    <a:pt x="372110" y="82550"/>
                  </a:lnTo>
                  <a:lnTo>
                    <a:pt x="378460" y="81280"/>
                  </a:lnTo>
                  <a:lnTo>
                    <a:pt x="386080" y="81280"/>
                  </a:lnTo>
                  <a:lnTo>
                    <a:pt x="393700" y="78740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36880" y="48259"/>
                  </a:lnTo>
                  <a:lnTo>
                    <a:pt x="467360" y="21590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4190" y="16509"/>
                  </a:lnTo>
                  <a:lnTo>
                    <a:pt x="499110" y="20319"/>
                  </a:lnTo>
                  <a:lnTo>
                    <a:pt x="497840" y="24130"/>
                  </a:lnTo>
                  <a:lnTo>
                    <a:pt x="491490" y="3429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60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60" y="82550"/>
                  </a:lnTo>
                  <a:lnTo>
                    <a:pt x="454660" y="88900"/>
                  </a:lnTo>
                  <a:lnTo>
                    <a:pt x="473710" y="120650"/>
                  </a:lnTo>
                  <a:lnTo>
                    <a:pt x="478790" y="125730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8430"/>
                  </a:lnTo>
                  <a:lnTo>
                    <a:pt x="497840" y="140969"/>
                  </a:lnTo>
                  <a:lnTo>
                    <a:pt x="501650" y="144780"/>
                  </a:lnTo>
                  <a:lnTo>
                    <a:pt x="504190" y="147319"/>
                  </a:lnTo>
                  <a:lnTo>
                    <a:pt x="499110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60" y="147319"/>
                  </a:lnTo>
                  <a:lnTo>
                    <a:pt x="472440" y="146050"/>
                  </a:lnTo>
                  <a:lnTo>
                    <a:pt x="467360" y="144780"/>
                  </a:lnTo>
                  <a:lnTo>
                    <a:pt x="462280" y="14224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7040" y="134619"/>
                  </a:lnTo>
                  <a:lnTo>
                    <a:pt x="435610" y="12700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9380"/>
                  </a:lnTo>
                  <a:lnTo>
                    <a:pt x="331469" y="121919"/>
                  </a:lnTo>
                  <a:lnTo>
                    <a:pt x="322580" y="127000"/>
                  </a:lnTo>
                  <a:lnTo>
                    <a:pt x="321310" y="129540"/>
                  </a:lnTo>
                  <a:lnTo>
                    <a:pt x="322580" y="132080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3660" y="147319"/>
                  </a:lnTo>
                  <a:lnTo>
                    <a:pt x="44450" y="13970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5730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2540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330450" y="5380990"/>
              <a:ext cx="3810" cy="2540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330450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363470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363470" y="5401310"/>
              <a:ext cx="1269" cy="5080"/>
            </a:xfrm>
            <a:prstGeom prst="rect">
              <a:avLst/>
            </a:prstGeom>
            <a:blipFill>
              <a:blip r:embed="rId1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357120" y="54000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381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357120" y="5400040"/>
              <a:ext cx="22860" cy="6350"/>
            </a:xfrm>
            <a:prstGeom prst="rect">
              <a:avLst/>
            </a:prstGeom>
            <a:blipFill>
              <a:blip r:embed="rId1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36855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374900" y="5400040"/>
              <a:ext cx="11430" cy="6350"/>
            </a:xfrm>
            <a:prstGeom prst="rect">
              <a:avLst/>
            </a:prstGeom>
            <a:blipFill>
              <a:blip r:embed="rId1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37490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383790" y="5400040"/>
              <a:ext cx="10160" cy="6350"/>
            </a:xfrm>
            <a:prstGeom prst="rect">
              <a:avLst/>
            </a:prstGeom>
            <a:blipFill>
              <a:blip r:embed="rId1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383790" y="54000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40" y="0"/>
                  </a:lnTo>
                  <a:lnTo>
                    <a:pt x="6350" y="0"/>
                  </a:lnTo>
                  <a:lnTo>
                    <a:pt x="10160" y="1270"/>
                  </a:lnTo>
                  <a:lnTo>
                    <a:pt x="10160" y="3810"/>
                  </a:lnTo>
                  <a:lnTo>
                    <a:pt x="10160" y="5080"/>
                  </a:lnTo>
                  <a:lnTo>
                    <a:pt x="6350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2287270" y="5285740"/>
              <a:ext cx="494030" cy="97790"/>
            </a:xfrm>
            <a:prstGeom prst="rect">
              <a:avLst/>
            </a:prstGeom>
            <a:blipFill>
              <a:blip r:embed="rId1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2388870" y="5412740"/>
              <a:ext cx="73660" cy="46990"/>
            </a:xfrm>
            <a:prstGeom prst="rect">
              <a:avLst/>
            </a:prstGeom>
            <a:blipFill>
              <a:blip r:embed="rId1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2388870" y="54127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461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651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6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390140" y="5403850"/>
              <a:ext cx="31750" cy="8890"/>
            </a:xfrm>
            <a:prstGeom prst="rect">
              <a:avLst/>
            </a:prstGeom>
            <a:blipFill>
              <a:blip r:embed="rId1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2415540" y="5551170"/>
              <a:ext cx="58419" cy="46990"/>
            </a:xfrm>
            <a:prstGeom prst="rect">
              <a:avLst/>
            </a:prstGeom>
            <a:blipFill>
              <a:blip r:embed="rId1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415540" y="55511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287270" y="5435600"/>
              <a:ext cx="508000" cy="153669"/>
            </a:xfrm>
            <a:prstGeom prst="rect">
              <a:avLst/>
            </a:prstGeom>
            <a:blipFill>
              <a:blip r:embed="rId1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287270" y="54356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09"/>
                  </a:lnTo>
                  <a:lnTo>
                    <a:pt x="5080" y="91440"/>
                  </a:lnTo>
                  <a:lnTo>
                    <a:pt x="11430" y="87630"/>
                  </a:lnTo>
                  <a:lnTo>
                    <a:pt x="16510" y="86359"/>
                  </a:lnTo>
                  <a:lnTo>
                    <a:pt x="20319" y="85090"/>
                  </a:lnTo>
                  <a:lnTo>
                    <a:pt x="29210" y="82550"/>
                  </a:lnTo>
                  <a:lnTo>
                    <a:pt x="36830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90" y="73659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40"/>
                  </a:lnTo>
                  <a:lnTo>
                    <a:pt x="181610" y="21590"/>
                  </a:lnTo>
                  <a:lnTo>
                    <a:pt x="185419" y="15240"/>
                  </a:lnTo>
                  <a:lnTo>
                    <a:pt x="193040" y="10159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59"/>
                  </a:lnTo>
                  <a:lnTo>
                    <a:pt x="212090" y="1778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90"/>
                  </a:lnTo>
                  <a:lnTo>
                    <a:pt x="252730" y="60959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1940" y="67309"/>
                  </a:lnTo>
                  <a:lnTo>
                    <a:pt x="290830" y="67309"/>
                  </a:lnTo>
                  <a:lnTo>
                    <a:pt x="298450" y="6858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4960" y="59690"/>
                  </a:lnTo>
                  <a:lnTo>
                    <a:pt x="327660" y="60959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40"/>
                  </a:lnTo>
                  <a:lnTo>
                    <a:pt x="363219" y="80009"/>
                  </a:lnTo>
                  <a:lnTo>
                    <a:pt x="372110" y="82550"/>
                  </a:lnTo>
                  <a:lnTo>
                    <a:pt x="378460" y="80009"/>
                  </a:lnTo>
                  <a:lnTo>
                    <a:pt x="386080" y="80009"/>
                  </a:lnTo>
                  <a:lnTo>
                    <a:pt x="393700" y="78740"/>
                  </a:lnTo>
                  <a:lnTo>
                    <a:pt x="401319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57200" y="29209"/>
                  </a:lnTo>
                  <a:lnTo>
                    <a:pt x="499110" y="12700"/>
                  </a:lnTo>
                  <a:lnTo>
                    <a:pt x="508000" y="12700"/>
                  </a:lnTo>
                  <a:lnTo>
                    <a:pt x="504190" y="16509"/>
                  </a:lnTo>
                  <a:lnTo>
                    <a:pt x="499110" y="20319"/>
                  </a:lnTo>
                  <a:lnTo>
                    <a:pt x="497840" y="22859"/>
                  </a:lnTo>
                  <a:lnTo>
                    <a:pt x="491490" y="3429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60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60" y="82550"/>
                  </a:lnTo>
                  <a:lnTo>
                    <a:pt x="454660" y="87630"/>
                  </a:lnTo>
                  <a:lnTo>
                    <a:pt x="473710" y="120650"/>
                  </a:lnTo>
                  <a:lnTo>
                    <a:pt x="478790" y="124459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7159"/>
                  </a:lnTo>
                  <a:lnTo>
                    <a:pt x="497840" y="140969"/>
                  </a:lnTo>
                  <a:lnTo>
                    <a:pt x="501650" y="143509"/>
                  </a:lnTo>
                  <a:lnTo>
                    <a:pt x="504190" y="147319"/>
                  </a:lnTo>
                  <a:lnTo>
                    <a:pt x="499110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60" y="147319"/>
                  </a:lnTo>
                  <a:lnTo>
                    <a:pt x="472440" y="146050"/>
                  </a:lnTo>
                  <a:lnTo>
                    <a:pt x="467360" y="143509"/>
                  </a:lnTo>
                  <a:lnTo>
                    <a:pt x="462280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7040" y="134619"/>
                  </a:lnTo>
                  <a:lnTo>
                    <a:pt x="435610" y="127000"/>
                  </a:lnTo>
                  <a:lnTo>
                    <a:pt x="429260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8109"/>
                  </a:lnTo>
                  <a:lnTo>
                    <a:pt x="331469" y="121919"/>
                  </a:lnTo>
                  <a:lnTo>
                    <a:pt x="322580" y="12700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59"/>
                  </a:lnTo>
                  <a:lnTo>
                    <a:pt x="2159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2540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330450" y="5533390"/>
              <a:ext cx="3810" cy="2540"/>
            </a:xfrm>
            <a:prstGeom prst="rect">
              <a:avLst/>
            </a:prstGeom>
            <a:blipFill>
              <a:blip r:embed="rId1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330450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2363470" y="5553710"/>
              <a:ext cx="1269" cy="5080"/>
            </a:xfrm>
            <a:prstGeom prst="rect">
              <a:avLst/>
            </a:prstGeom>
            <a:blipFill>
              <a:blip r:embed="rId1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2363470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2357120" y="5553710"/>
              <a:ext cx="1269" cy="5080"/>
            </a:xfrm>
            <a:prstGeom prst="rect">
              <a:avLst/>
            </a:prstGeom>
            <a:blipFill>
              <a:blip r:embed="rId1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2357120" y="55524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2368550" y="5552440"/>
              <a:ext cx="11430" cy="6350"/>
            </a:xfrm>
            <a:prstGeom prst="rect">
              <a:avLst/>
            </a:prstGeom>
            <a:blipFill>
              <a:blip r:embed="rId1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36855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374900" y="5552440"/>
              <a:ext cx="11430" cy="6350"/>
            </a:xfrm>
            <a:prstGeom prst="rect">
              <a:avLst/>
            </a:prstGeom>
            <a:blipFill>
              <a:blip r:embed="rId1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37490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2383790" y="5552440"/>
              <a:ext cx="10160" cy="6350"/>
            </a:xfrm>
            <a:prstGeom prst="rect">
              <a:avLst/>
            </a:prstGeom>
            <a:blipFill>
              <a:blip r:embed="rId1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2383790" y="55524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40" y="0"/>
                  </a:lnTo>
                  <a:lnTo>
                    <a:pt x="635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5080"/>
                  </a:lnTo>
                  <a:lnTo>
                    <a:pt x="6350" y="6350"/>
                  </a:lnTo>
                  <a:lnTo>
                    <a:pt x="2540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2287270" y="5438140"/>
              <a:ext cx="494030" cy="97790"/>
            </a:xfrm>
            <a:prstGeom prst="rect">
              <a:avLst/>
            </a:prstGeom>
            <a:blipFill>
              <a:blip r:embed="rId1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388870" y="5565140"/>
              <a:ext cx="73660" cy="46990"/>
            </a:xfrm>
            <a:prstGeom prst="rect">
              <a:avLst/>
            </a:prstGeom>
            <a:blipFill>
              <a:blip r:embed="rId1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88870" y="55651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461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651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6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90140" y="5556250"/>
              <a:ext cx="31750" cy="8890"/>
            </a:xfrm>
            <a:prstGeom prst="rect">
              <a:avLst/>
            </a:prstGeom>
            <a:blipFill>
              <a:blip r:embed="rId1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967990" y="4942840"/>
              <a:ext cx="58419" cy="46989"/>
            </a:xfrm>
            <a:prstGeom prst="rect">
              <a:avLst/>
            </a:prstGeom>
            <a:blipFill>
              <a:blip r:embed="rId1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967990" y="4941570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89" h="48260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9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8259"/>
                  </a:lnTo>
                  <a:lnTo>
                    <a:pt x="58420" y="4825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5559"/>
                  </a:lnTo>
                  <a:lnTo>
                    <a:pt x="46990" y="3047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839719" y="4826000"/>
              <a:ext cx="508000" cy="153669"/>
            </a:xfrm>
            <a:prstGeom prst="rect">
              <a:avLst/>
            </a:prstGeom>
            <a:blipFill>
              <a:blip r:embed="rId1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839719" y="48260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2710"/>
                  </a:lnTo>
                  <a:lnTo>
                    <a:pt x="11430" y="88900"/>
                  </a:lnTo>
                  <a:lnTo>
                    <a:pt x="16510" y="87630"/>
                  </a:lnTo>
                  <a:lnTo>
                    <a:pt x="20319" y="86360"/>
                  </a:lnTo>
                  <a:lnTo>
                    <a:pt x="2921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60" y="74930"/>
                  </a:lnTo>
                  <a:lnTo>
                    <a:pt x="68580" y="73660"/>
                  </a:lnTo>
                  <a:lnTo>
                    <a:pt x="77469" y="71119"/>
                  </a:lnTo>
                  <a:lnTo>
                    <a:pt x="86360" y="69850"/>
                  </a:lnTo>
                  <a:lnTo>
                    <a:pt x="93980" y="68580"/>
                  </a:lnTo>
                  <a:lnTo>
                    <a:pt x="100330" y="6731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4610"/>
                  </a:lnTo>
                  <a:lnTo>
                    <a:pt x="151130" y="52069"/>
                  </a:lnTo>
                  <a:lnTo>
                    <a:pt x="154940" y="4953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9210"/>
                  </a:lnTo>
                  <a:lnTo>
                    <a:pt x="181610" y="21589"/>
                  </a:lnTo>
                  <a:lnTo>
                    <a:pt x="186690" y="16510"/>
                  </a:lnTo>
                  <a:lnTo>
                    <a:pt x="193040" y="11430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1430"/>
                  </a:lnTo>
                  <a:lnTo>
                    <a:pt x="212090" y="19050"/>
                  </a:lnTo>
                  <a:lnTo>
                    <a:pt x="214630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5880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7310"/>
                  </a:lnTo>
                  <a:lnTo>
                    <a:pt x="281940" y="68580"/>
                  </a:lnTo>
                  <a:lnTo>
                    <a:pt x="290830" y="68580"/>
                  </a:lnTo>
                  <a:lnTo>
                    <a:pt x="298450" y="69850"/>
                  </a:lnTo>
                  <a:lnTo>
                    <a:pt x="303530" y="6858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2230"/>
                  </a:lnTo>
                  <a:lnTo>
                    <a:pt x="341630" y="67310"/>
                  </a:lnTo>
                  <a:lnTo>
                    <a:pt x="353060" y="68580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4490" y="81280"/>
                  </a:lnTo>
                  <a:lnTo>
                    <a:pt x="372110" y="82550"/>
                  </a:lnTo>
                  <a:lnTo>
                    <a:pt x="378460" y="81280"/>
                  </a:lnTo>
                  <a:lnTo>
                    <a:pt x="386080" y="81280"/>
                  </a:lnTo>
                  <a:lnTo>
                    <a:pt x="393700" y="78739"/>
                  </a:lnTo>
                  <a:lnTo>
                    <a:pt x="402590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36880" y="49530"/>
                  </a:lnTo>
                  <a:lnTo>
                    <a:pt x="447040" y="38100"/>
                  </a:lnTo>
                  <a:lnTo>
                    <a:pt x="458469" y="30480"/>
                  </a:lnTo>
                  <a:lnTo>
                    <a:pt x="467359" y="21589"/>
                  </a:lnTo>
                  <a:lnTo>
                    <a:pt x="477519" y="1778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90" y="17780"/>
                  </a:lnTo>
                  <a:lnTo>
                    <a:pt x="499109" y="20319"/>
                  </a:lnTo>
                  <a:lnTo>
                    <a:pt x="497840" y="24130"/>
                  </a:lnTo>
                  <a:lnTo>
                    <a:pt x="491490" y="3556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90" y="125730"/>
                  </a:lnTo>
                  <a:lnTo>
                    <a:pt x="491490" y="134619"/>
                  </a:lnTo>
                  <a:lnTo>
                    <a:pt x="494030" y="138430"/>
                  </a:lnTo>
                  <a:lnTo>
                    <a:pt x="497840" y="142239"/>
                  </a:lnTo>
                  <a:lnTo>
                    <a:pt x="501650" y="144780"/>
                  </a:lnTo>
                  <a:lnTo>
                    <a:pt x="504190" y="147319"/>
                  </a:lnTo>
                  <a:lnTo>
                    <a:pt x="499109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59" y="147319"/>
                  </a:lnTo>
                  <a:lnTo>
                    <a:pt x="472440" y="146050"/>
                  </a:lnTo>
                  <a:lnTo>
                    <a:pt x="467359" y="144780"/>
                  </a:lnTo>
                  <a:lnTo>
                    <a:pt x="462280" y="143510"/>
                  </a:lnTo>
                  <a:lnTo>
                    <a:pt x="458469" y="139700"/>
                  </a:lnTo>
                  <a:lnTo>
                    <a:pt x="450850" y="13843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8110"/>
                  </a:lnTo>
                  <a:lnTo>
                    <a:pt x="346710" y="119380"/>
                  </a:lnTo>
                  <a:lnTo>
                    <a:pt x="332740" y="123189"/>
                  </a:lnTo>
                  <a:lnTo>
                    <a:pt x="322580" y="127000"/>
                  </a:lnTo>
                  <a:lnTo>
                    <a:pt x="321310" y="130810"/>
                  </a:lnTo>
                  <a:lnTo>
                    <a:pt x="322580" y="132080"/>
                  </a:lnTo>
                  <a:lnTo>
                    <a:pt x="330200" y="137160"/>
                  </a:lnTo>
                  <a:lnTo>
                    <a:pt x="313690" y="142239"/>
                  </a:lnTo>
                  <a:lnTo>
                    <a:pt x="289560" y="147319"/>
                  </a:lnTo>
                  <a:lnTo>
                    <a:pt x="284480" y="14351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4940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3660" y="147319"/>
                  </a:lnTo>
                  <a:lnTo>
                    <a:pt x="44450" y="13970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5730"/>
                  </a:lnTo>
                  <a:lnTo>
                    <a:pt x="22860" y="120650"/>
                  </a:lnTo>
                  <a:lnTo>
                    <a:pt x="17780" y="118110"/>
                  </a:lnTo>
                  <a:lnTo>
                    <a:pt x="10160" y="11176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3810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882900" y="4925060"/>
              <a:ext cx="3810" cy="2539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882900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39"/>
                  </a:moveTo>
                  <a:lnTo>
                    <a:pt x="0" y="253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2915919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2915919" y="4944110"/>
              <a:ext cx="1269" cy="5080"/>
            </a:xfrm>
            <a:prstGeom prst="rect">
              <a:avLst/>
            </a:prstGeom>
            <a:blipFill>
              <a:blip r:embed="rId1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2909569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69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2909569" y="4942840"/>
              <a:ext cx="22860" cy="6350"/>
            </a:xfrm>
            <a:prstGeom prst="rect">
              <a:avLst/>
            </a:prstGeom>
            <a:blipFill>
              <a:blip r:embed="rId1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92100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927350" y="4942840"/>
              <a:ext cx="11430" cy="6350"/>
            </a:xfrm>
            <a:prstGeom prst="rect">
              <a:avLst/>
            </a:prstGeom>
            <a:blipFill>
              <a:blip r:embed="rId1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92735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30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30" y="0"/>
                  </a:lnTo>
                  <a:lnTo>
                    <a:pt x="11430" y="2539"/>
                  </a:lnTo>
                  <a:lnTo>
                    <a:pt x="11430" y="3809"/>
                  </a:lnTo>
                  <a:lnTo>
                    <a:pt x="7619" y="5079"/>
                  </a:lnTo>
                  <a:lnTo>
                    <a:pt x="508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2937510" y="4942840"/>
              <a:ext cx="10160" cy="6350"/>
            </a:xfrm>
            <a:prstGeom prst="rect">
              <a:avLst/>
            </a:prstGeom>
            <a:blipFill>
              <a:blip r:embed="rId1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2937510" y="494411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0" y="0"/>
                  </a:moveTo>
                  <a:lnTo>
                    <a:pt x="0" y="0"/>
                  </a:lnTo>
                  <a:lnTo>
                    <a:pt x="1269" y="0"/>
                  </a:lnTo>
                  <a:lnTo>
                    <a:pt x="8889" y="0"/>
                  </a:lnTo>
                  <a:lnTo>
                    <a:pt x="8889" y="2539"/>
                  </a:lnTo>
                  <a:lnTo>
                    <a:pt x="8889" y="3809"/>
                  </a:lnTo>
                  <a:lnTo>
                    <a:pt x="6350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2839719" y="4828540"/>
              <a:ext cx="494030" cy="97789"/>
            </a:xfrm>
            <a:prstGeom prst="rect">
              <a:avLst/>
            </a:prstGeom>
            <a:blipFill>
              <a:blip r:embed="rId1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2941319" y="4956810"/>
              <a:ext cx="73660" cy="46989"/>
            </a:xfrm>
            <a:prstGeom prst="rect">
              <a:avLst/>
            </a:prstGeom>
            <a:blipFill>
              <a:blip r:embed="rId1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2941319" y="4955540"/>
              <a:ext cx="72390" cy="48260"/>
            </a:xfrm>
            <a:custGeom>
              <a:avLst/>
              <a:gdLst/>
              <a:ahLst/>
              <a:cxnLst/>
              <a:rect l="l" t="t" r="r" b="b"/>
              <a:pathLst>
                <a:path w="72389" h="48260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6510"/>
                  </a:lnTo>
                  <a:lnTo>
                    <a:pt x="46990" y="1143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10160"/>
                  </a:lnTo>
                  <a:lnTo>
                    <a:pt x="8890" y="13970"/>
                  </a:lnTo>
                  <a:lnTo>
                    <a:pt x="12700" y="1778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826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2943860" y="4946650"/>
              <a:ext cx="31750" cy="8889"/>
            </a:xfrm>
            <a:prstGeom prst="rect">
              <a:avLst/>
            </a:prstGeom>
            <a:blipFill>
              <a:blip r:embed="rId1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2967990" y="5093970"/>
              <a:ext cx="58419" cy="46989"/>
            </a:xfrm>
            <a:prstGeom prst="rect">
              <a:avLst/>
            </a:prstGeom>
            <a:blipFill>
              <a:blip r:embed="rId1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2967990" y="50939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2839719" y="4978400"/>
              <a:ext cx="508000" cy="153669"/>
            </a:xfrm>
            <a:prstGeom prst="rect">
              <a:avLst/>
            </a:prstGeom>
            <a:blipFill>
              <a:blip r:embed="rId1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2839719" y="49784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6510" y="86360"/>
                  </a:lnTo>
                  <a:lnTo>
                    <a:pt x="20319" y="85089"/>
                  </a:lnTo>
                  <a:lnTo>
                    <a:pt x="2921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6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4940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39"/>
                  </a:lnTo>
                  <a:lnTo>
                    <a:pt x="181610" y="21589"/>
                  </a:lnTo>
                  <a:lnTo>
                    <a:pt x="186690" y="15239"/>
                  </a:lnTo>
                  <a:lnTo>
                    <a:pt x="193040" y="10160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60"/>
                  </a:lnTo>
                  <a:lnTo>
                    <a:pt x="212090" y="17780"/>
                  </a:lnTo>
                  <a:lnTo>
                    <a:pt x="214630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1940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4490" y="80010"/>
                  </a:lnTo>
                  <a:lnTo>
                    <a:pt x="372110" y="82550"/>
                  </a:lnTo>
                  <a:lnTo>
                    <a:pt x="378460" y="80010"/>
                  </a:lnTo>
                  <a:lnTo>
                    <a:pt x="386080" y="80010"/>
                  </a:lnTo>
                  <a:lnTo>
                    <a:pt x="427990" y="58419"/>
                  </a:lnTo>
                  <a:lnTo>
                    <a:pt x="436880" y="48260"/>
                  </a:lnTo>
                  <a:lnTo>
                    <a:pt x="447040" y="38100"/>
                  </a:lnTo>
                  <a:lnTo>
                    <a:pt x="458469" y="29210"/>
                  </a:lnTo>
                  <a:lnTo>
                    <a:pt x="467359" y="21589"/>
                  </a:lnTo>
                  <a:lnTo>
                    <a:pt x="477519" y="1651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90" y="16510"/>
                  </a:lnTo>
                  <a:lnTo>
                    <a:pt x="499109" y="20319"/>
                  </a:lnTo>
                  <a:lnTo>
                    <a:pt x="497840" y="22860"/>
                  </a:lnTo>
                  <a:lnTo>
                    <a:pt x="491490" y="34289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90" y="124460"/>
                  </a:lnTo>
                  <a:lnTo>
                    <a:pt x="485140" y="129539"/>
                  </a:lnTo>
                  <a:lnTo>
                    <a:pt x="491490" y="134619"/>
                  </a:lnTo>
                  <a:lnTo>
                    <a:pt x="494030" y="137160"/>
                  </a:lnTo>
                  <a:lnTo>
                    <a:pt x="497840" y="140969"/>
                  </a:lnTo>
                  <a:lnTo>
                    <a:pt x="501650" y="143510"/>
                  </a:lnTo>
                  <a:lnTo>
                    <a:pt x="504190" y="147319"/>
                  </a:lnTo>
                  <a:lnTo>
                    <a:pt x="499109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59" y="147319"/>
                  </a:lnTo>
                  <a:lnTo>
                    <a:pt x="472440" y="146050"/>
                  </a:lnTo>
                  <a:lnTo>
                    <a:pt x="467359" y="143510"/>
                  </a:lnTo>
                  <a:lnTo>
                    <a:pt x="462280" y="142239"/>
                  </a:lnTo>
                  <a:lnTo>
                    <a:pt x="458469" y="138430"/>
                  </a:lnTo>
                  <a:lnTo>
                    <a:pt x="450850" y="137160"/>
                  </a:lnTo>
                  <a:lnTo>
                    <a:pt x="447040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39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39"/>
                  </a:lnTo>
                  <a:lnTo>
                    <a:pt x="346710" y="118110"/>
                  </a:lnTo>
                  <a:lnTo>
                    <a:pt x="332740" y="121919"/>
                  </a:lnTo>
                  <a:lnTo>
                    <a:pt x="322580" y="127000"/>
                  </a:lnTo>
                  <a:lnTo>
                    <a:pt x="321310" y="129539"/>
                  </a:lnTo>
                  <a:lnTo>
                    <a:pt x="322580" y="130810"/>
                  </a:lnTo>
                  <a:lnTo>
                    <a:pt x="330200" y="135889"/>
                  </a:lnTo>
                  <a:lnTo>
                    <a:pt x="313690" y="140969"/>
                  </a:lnTo>
                  <a:lnTo>
                    <a:pt x="289560" y="147319"/>
                  </a:lnTo>
                  <a:lnTo>
                    <a:pt x="284480" y="142239"/>
                  </a:lnTo>
                  <a:lnTo>
                    <a:pt x="278130" y="138430"/>
                  </a:lnTo>
                  <a:lnTo>
                    <a:pt x="271780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4940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60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60"/>
                  </a:lnTo>
                  <a:lnTo>
                    <a:pt x="22860" y="120650"/>
                  </a:lnTo>
                  <a:lnTo>
                    <a:pt x="17780" y="116839"/>
                  </a:lnTo>
                  <a:lnTo>
                    <a:pt x="10160" y="110489"/>
                  </a:lnTo>
                  <a:lnTo>
                    <a:pt x="7619" y="109219"/>
                  </a:lnTo>
                  <a:lnTo>
                    <a:pt x="5080" y="105410"/>
                  </a:lnTo>
                  <a:lnTo>
                    <a:pt x="3810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2882900" y="5076190"/>
              <a:ext cx="3810" cy="2539"/>
            </a:xfrm>
            <a:prstGeom prst="rect">
              <a:avLst/>
            </a:prstGeom>
            <a:blipFill>
              <a:blip r:embed="rId1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2882900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915919" y="5096510"/>
              <a:ext cx="1269" cy="5080"/>
            </a:xfrm>
            <a:prstGeom prst="rect">
              <a:avLst/>
            </a:prstGeom>
            <a:blipFill>
              <a:blip r:embed="rId1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915919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2909569" y="5096510"/>
              <a:ext cx="1269" cy="5080"/>
            </a:xfrm>
            <a:prstGeom prst="rect">
              <a:avLst/>
            </a:prstGeom>
            <a:blipFill>
              <a:blip r:embed="rId1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2909569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2921000" y="5095240"/>
              <a:ext cx="11430" cy="6350"/>
            </a:xfrm>
            <a:prstGeom prst="rect">
              <a:avLst/>
            </a:prstGeom>
            <a:blipFill>
              <a:blip r:embed="rId1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292100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2927350" y="5095240"/>
              <a:ext cx="11430" cy="6350"/>
            </a:xfrm>
            <a:prstGeom prst="rect">
              <a:avLst/>
            </a:prstGeom>
            <a:blipFill>
              <a:blip r:embed="rId1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292735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508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508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2937510" y="5095240"/>
              <a:ext cx="10160" cy="6350"/>
            </a:xfrm>
            <a:prstGeom prst="rect">
              <a:avLst/>
            </a:prstGeom>
            <a:blipFill>
              <a:blip r:embed="rId1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2937510" y="50952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2839719" y="4980940"/>
              <a:ext cx="494030" cy="97789"/>
            </a:xfrm>
            <a:prstGeom prst="rect">
              <a:avLst/>
            </a:prstGeom>
            <a:blipFill>
              <a:blip r:embed="rId1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2941319" y="5107940"/>
              <a:ext cx="73660" cy="46989"/>
            </a:xfrm>
            <a:prstGeom prst="rect">
              <a:avLst/>
            </a:prstGeom>
            <a:blipFill>
              <a:blip r:embed="rId1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941319" y="51079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943860" y="5099050"/>
              <a:ext cx="31750" cy="8889"/>
            </a:xfrm>
            <a:prstGeom prst="rect">
              <a:avLst/>
            </a:prstGeom>
            <a:blipFill>
              <a:blip r:embed="rId1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2967990" y="5246370"/>
              <a:ext cx="58419" cy="46990"/>
            </a:xfrm>
            <a:prstGeom prst="rect">
              <a:avLst/>
            </a:prstGeom>
            <a:blipFill>
              <a:blip r:embed="rId1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2967990" y="52463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9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2839719" y="5130800"/>
              <a:ext cx="508000" cy="153669"/>
            </a:xfrm>
            <a:prstGeom prst="rect">
              <a:avLst/>
            </a:prstGeom>
            <a:blipFill>
              <a:blip r:embed="rId1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839719" y="51308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3980"/>
                  </a:moveTo>
                  <a:lnTo>
                    <a:pt x="1269" y="92710"/>
                  </a:lnTo>
                  <a:lnTo>
                    <a:pt x="5080" y="91439"/>
                  </a:lnTo>
                  <a:lnTo>
                    <a:pt x="11430" y="87630"/>
                  </a:lnTo>
                  <a:lnTo>
                    <a:pt x="16510" y="86360"/>
                  </a:lnTo>
                  <a:lnTo>
                    <a:pt x="20319" y="85089"/>
                  </a:lnTo>
                  <a:lnTo>
                    <a:pt x="29210" y="82550"/>
                  </a:lnTo>
                  <a:lnTo>
                    <a:pt x="36830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60960" y="73660"/>
                  </a:lnTo>
                  <a:lnTo>
                    <a:pt x="68580" y="72389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10"/>
                  </a:lnTo>
                  <a:lnTo>
                    <a:pt x="100330" y="66039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80" y="55880"/>
                  </a:lnTo>
                  <a:lnTo>
                    <a:pt x="147319" y="53339"/>
                  </a:lnTo>
                  <a:lnTo>
                    <a:pt x="151130" y="52069"/>
                  </a:lnTo>
                  <a:lnTo>
                    <a:pt x="154940" y="48260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39"/>
                  </a:lnTo>
                  <a:lnTo>
                    <a:pt x="181610" y="21589"/>
                  </a:lnTo>
                  <a:lnTo>
                    <a:pt x="186690" y="15239"/>
                  </a:lnTo>
                  <a:lnTo>
                    <a:pt x="193040" y="10160"/>
                  </a:lnTo>
                  <a:lnTo>
                    <a:pt x="198119" y="5080"/>
                  </a:lnTo>
                  <a:lnTo>
                    <a:pt x="207010" y="0"/>
                  </a:lnTo>
                  <a:lnTo>
                    <a:pt x="208280" y="10160"/>
                  </a:lnTo>
                  <a:lnTo>
                    <a:pt x="212090" y="17780"/>
                  </a:lnTo>
                  <a:lnTo>
                    <a:pt x="214630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10"/>
                  </a:lnTo>
                  <a:lnTo>
                    <a:pt x="222250" y="55880"/>
                  </a:lnTo>
                  <a:lnTo>
                    <a:pt x="231140" y="58419"/>
                  </a:lnTo>
                  <a:lnTo>
                    <a:pt x="241300" y="59689"/>
                  </a:lnTo>
                  <a:lnTo>
                    <a:pt x="252730" y="60960"/>
                  </a:lnTo>
                  <a:lnTo>
                    <a:pt x="264160" y="64769"/>
                  </a:lnTo>
                  <a:lnTo>
                    <a:pt x="271780" y="66039"/>
                  </a:lnTo>
                  <a:lnTo>
                    <a:pt x="281940" y="67310"/>
                  </a:lnTo>
                  <a:lnTo>
                    <a:pt x="290830" y="67310"/>
                  </a:lnTo>
                  <a:lnTo>
                    <a:pt x="298450" y="68580"/>
                  </a:lnTo>
                  <a:lnTo>
                    <a:pt x="303530" y="67310"/>
                  </a:lnTo>
                  <a:lnTo>
                    <a:pt x="309880" y="64769"/>
                  </a:lnTo>
                  <a:lnTo>
                    <a:pt x="314960" y="59689"/>
                  </a:lnTo>
                  <a:lnTo>
                    <a:pt x="327660" y="60960"/>
                  </a:lnTo>
                  <a:lnTo>
                    <a:pt x="341630" y="66039"/>
                  </a:lnTo>
                  <a:lnTo>
                    <a:pt x="353060" y="67310"/>
                  </a:lnTo>
                  <a:lnTo>
                    <a:pt x="346710" y="74930"/>
                  </a:lnTo>
                  <a:lnTo>
                    <a:pt x="349250" y="77469"/>
                  </a:lnTo>
                  <a:lnTo>
                    <a:pt x="358140" y="78739"/>
                  </a:lnTo>
                  <a:lnTo>
                    <a:pt x="364490" y="80010"/>
                  </a:lnTo>
                  <a:lnTo>
                    <a:pt x="372110" y="82550"/>
                  </a:lnTo>
                  <a:lnTo>
                    <a:pt x="378460" y="80010"/>
                  </a:lnTo>
                  <a:lnTo>
                    <a:pt x="386080" y="80010"/>
                  </a:lnTo>
                  <a:lnTo>
                    <a:pt x="427990" y="58419"/>
                  </a:lnTo>
                  <a:lnTo>
                    <a:pt x="436880" y="48260"/>
                  </a:lnTo>
                  <a:lnTo>
                    <a:pt x="447040" y="36830"/>
                  </a:lnTo>
                  <a:lnTo>
                    <a:pt x="458469" y="29210"/>
                  </a:lnTo>
                  <a:lnTo>
                    <a:pt x="467359" y="21589"/>
                  </a:lnTo>
                  <a:lnTo>
                    <a:pt x="477519" y="1651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90" y="16510"/>
                  </a:lnTo>
                  <a:lnTo>
                    <a:pt x="499109" y="20319"/>
                  </a:lnTo>
                  <a:lnTo>
                    <a:pt x="497840" y="22860"/>
                  </a:lnTo>
                  <a:lnTo>
                    <a:pt x="491490" y="34289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493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90" y="124459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7159"/>
                  </a:lnTo>
                  <a:lnTo>
                    <a:pt x="497840" y="140969"/>
                  </a:lnTo>
                  <a:lnTo>
                    <a:pt x="501650" y="143509"/>
                  </a:lnTo>
                  <a:lnTo>
                    <a:pt x="504190" y="147319"/>
                  </a:lnTo>
                  <a:lnTo>
                    <a:pt x="499109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59" y="147319"/>
                  </a:lnTo>
                  <a:lnTo>
                    <a:pt x="472440" y="144780"/>
                  </a:lnTo>
                  <a:lnTo>
                    <a:pt x="467359" y="143509"/>
                  </a:lnTo>
                  <a:lnTo>
                    <a:pt x="462280" y="142240"/>
                  </a:lnTo>
                  <a:lnTo>
                    <a:pt x="458469" y="138430"/>
                  </a:lnTo>
                  <a:lnTo>
                    <a:pt x="450850" y="137159"/>
                  </a:lnTo>
                  <a:lnTo>
                    <a:pt x="447040" y="134619"/>
                  </a:lnTo>
                  <a:lnTo>
                    <a:pt x="435609" y="12573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8109"/>
                  </a:lnTo>
                  <a:lnTo>
                    <a:pt x="332740" y="121919"/>
                  </a:lnTo>
                  <a:lnTo>
                    <a:pt x="322580" y="12573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3690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40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59"/>
                  </a:lnTo>
                  <a:lnTo>
                    <a:pt x="2286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3810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882900" y="5228590"/>
              <a:ext cx="3810" cy="2539"/>
            </a:xfrm>
            <a:prstGeom prst="rect">
              <a:avLst/>
            </a:prstGeom>
            <a:blipFill>
              <a:blip r:embed="rId2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882900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915919" y="5248910"/>
              <a:ext cx="1269" cy="5080"/>
            </a:xfrm>
            <a:prstGeom prst="rect">
              <a:avLst/>
            </a:prstGeom>
            <a:blipFill>
              <a:blip r:embed="rId2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915919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909569" y="5248910"/>
              <a:ext cx="1269" cy="5080"/>
            </a:xfrm>
            <a:prstGeom prst="rect">
              <a:avLst/>
            </a:prstGeom>
            <a:blipFill>
              <a:blip r:embed="rId2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909569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921000" y="5247640"/>
              <a:ext cx="11430" cy="6350"/>
            </a:xfrm>
            <a:prstGeom prst="rect">
              <a:avLst/>
            </a:prstGeom>
            <a:blipFill>
              <a:blip r:embed="rId2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92100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927350" y="5247640"/>
              <a:ext cx="11430" cy="6350"/>
            </a:xfrm>
            <a:prstGeom prst="rect">
              <a:avLst/>
            </a:prstGeom>
            <a:blipFill>
              <a:blip r:embed="rId2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92735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508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3810"/>
                  </a:lnTo>
                  <a:lnTo>
                    <a:pt x="7619" y="6350"/>
                  </a:lnTo>
                  <a:lnTo>
                    <a:pt x="508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937510" y="5247640"/>
              <a:ext cx="10160" cy="6350"/>
            </a:xfrm>
            <a:prstGeom prst="rect">
              <a:avLst/>
            </a:prstGeom>
            <a:blipFill>
              <a:blip r:embed="rId2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937510" y="52476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381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839719" y="5133340"/>
              <a:ext cx="494030" cy="97789"/>
            </a:xfrm>
            <a:prstGeom prst="rect">
              <a:avLst/>
            </a:prstGeom>
            <a:blipFill>
              <a:blip r:embed="rId2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2941319" y="5260340"/>
              <a:ext cx="73660" cy="46990"/>
            </a:xfrm>
            <a:prstGeom prst="rect">
              <a:avLst/>
            </a:prstGeom>
            <a:blipFill>
              <a:blip r:embed="rId2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2941319" y="52603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1910"/>
                  </a:moveTo>
                  <a:lnTo>
                    <a:pt x="63500" y="3683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286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6990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2943860" y="5251450"/>
              <a:ext cx="31750" cy="8890"/>
            </a:xfrm>
            <a:prstGeom prst="rect">
              <a:avLst/>
            </a:prstGeom>
            <a:blipFill>
              <a:blip r:embed="rId2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2967990" y="5398770"/>
              <a:ext cx="58419" cy="46990"/>
            </a:xfrm>
            <a:prstGeom prst="rect">
              <a:avLst/>
            </a:prstGeom>
            <a:blipFill>
              <a:blip r:embed="rId2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2967990" y="53987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507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317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2839719" y="5283200"/>
              <a:ext cx="508000" cy="153669"/>
            </a:xfrm>
            <a:prstGeom prst="rect">
              <a:avLst/>
            </a:prstGeom>
            <a:blipFill>
              <a:blip r:embed="rId2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2839719" y="52832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3980"/>
                  </a:lnTo>
                  <a:lnTo>
                    <a:pt x="5080" y="91440"/>
                  </a:lnTo>
                  <a:lnTo>
                    <a:pt x="11430" y="88900"/>
                  </a:lnTo>
                  <a:lnTo>
                    <a:pt x="16510" y="87630"/>
                  </a:lnTo>
                  <a:lnTo>
                    <a:pt x="20319" y="85090"/>
                  </a:lnTo>
                  <a:lnTo>
                    <a:pt x="29210" y="82550"/>
                  </a:lnTo>
                  <a:lnTo>
                    <a:pt x="36830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60" y="74930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6360" y="6985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4940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40"/>
                  </a:lnTo>
                  <a:lnTo>
                    <a:pt x="181610" y="21590"/>
                  </a:lnTo>
                  <a:lnTo>
                    <a:pt x="186690" y="15240"/>
                  </a:lnTo>
                  <a:lnTo>
                    <a:pt x="193040" y="10159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59"/>
                  </a:lnTo>
                  <a:lnTo>
                    <a:pt x="212090" y="1905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90"/>
                  </a:lnTo>
                  <a:lnTo>
                    <a:pt x="252730" y="62230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1940" y="67309"/>
                  </a:lnTo>
                  <a:lnTo>
                    <a:pt x="290830" y="67309"/>
                  </a:lnTo>
                  <a:lnTo>
                    <a:pt x="298450" y="6985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4960" y="59690"/>
                  </a:lnTo>
                  <a:lnTo>
                    <a:pt x="327660" y="62230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40"/>
                  </a:lnTo>
                  <a:lnTo>
                    <a:pt x="364490" y="81280"/>
                  </a:lnTo>
                  <a:lnTo>
                    <a:pt x="372110" y="82550"/>
                  </a:lnTo>
                  <a:lnTo>
                    <a:pt x="378460" y="81280"/>
                  </a:lnTo>
                  <a:lnTo>
                    <a:pt x="386080" y="81280"/>
                  </a:lnTo>
                  <a:lnTo>
                    <a:pt x="393700" y="78740"/>
                  </a:lnTo>
                  <a:lnTo>
                    <a:pt x="402590" y="76200"/>
                  </a:lnTo>
                  <a:lnTo>
                    <a:pt x="410210" y="71119"/>
                  </a:lnTo>
                  <a:lnTo>
                    <a:pt x="419100" y="64769"/>
                  </a:lnTo>
                  <a:lnTo>
                    <a:pt x="427990" y="58419"/>
                  </a:lnTo>
                  <a:lnTo>
                    <a:pt x="436880" y="48259"/>
                  </a:lnTo>
                  <a:lnTo>
                    <a:pt x="447040" y="38100"/>
                  </a:lnTo>
                  <a:lnTo>
                    <a:pt x="458469" y="29209"/>
                  </a:lnTo>
                  <a:lnTo>
                    <a:pt x="467359" y="21590"/>
                  </a:lnTo>
                  <a:lnTo>
                    <a:pt x="477519" y="16509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90" y="16509"/>
                  </a:lnTo>
                  <a:lnTo>
                    <a:pt x="499109" y="20319"/>
                  </a:lnTo>
                  <a:lnTo>
                    <a:pt x="497840" y="24130"/>
                  </a:lnTo>
                  <a:lnTo>
                    <a:pt x="491490" y="3429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90" y="125730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8430"/>
                  </a:lnTo>
                  <a:lnTo>
                    <a:pt x="497840" y="140969"/>
                  </a:lnTo>
                  <a:lnTo>
                    <a:pt x="501650" y="144780"/>
                  </a:lnTo>
                  <a:lnTo>
                    <a:pt x="504190" y="147319"/>
                  </a:lnTo>
                  <a:lnTo>
                    <a:pt x="499109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59" y="147319"/>
                  </a:lnTo>
                  <a:lnTo>
                    <a:pt x="472440" y="146050"/>
                  </a:lnTo>
                  <a:lnTo>
                    <a:pt x="467359" y="144780"/>
                  </a:lnTo>
                  <a:lnTo>
                    <a:pt x="462280" y="142240"/>
                  </a:lnTo>
                  <a:lnTo>
                    <a:pt x="458469" y="139700"/>
                  </a:lnTo>
                  <a:lnTo>
                    <a:pt x="450850" y="138430"/>
                  </a:lnTo>
                  <a:lnTo>
                    <a:pt x="447040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9380"/>
                  </a:lnTo>
                  <a:lnTo>
                    <a:pt x="332740" y="121919"/>
                  </a:lnTo>
                  <a:lnTo>
                    <a:pt x="322580" y="127000"/>
                  </a:lnTo>
                  <a:lnTo>
                    <a:pt x="321310" y="129540"/>
                  </a:lnTo>
                  <a:lnTo>
                    <a:pt x="322580" y="132080"/>
                  </a:lnTo>
                  <a:lnTo>
                    <a:pt x="330200" y="135890"/>
                  </a:lnTo>
                  <a:lnTo>
                    <a:pt x="313690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9700"/>
                  </a:lnTo>
                  <a:lnTo>
                    <a:pt x="271780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40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51130"/>
                  </a:lnTo>
                  <a:lnTo>
                    <a:pt x="73660" y="147319"/>
                  </a:lnTo>
                  <a:lnTo>
                    <a:pt x="44450" y="13970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5730"/>
                  </a:lnTo>
                  <a:lnTo>
                    <a:pt x="2286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6680"/>
                  </a:lnTo>
                  <a:lnTo>
                    <a:pt x="3810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2882900" y="5380990"/>
              <a:ext cx="3810" cy="2540"/>
            </a:xfrm>
            <a:prstGeom prst="rect">
              <a:avLst/>
            </a:prstGeom>
            <a:blipFill>
              <a:blip r:embed="rId2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2882900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2915919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2915919" y="5401310"/>
              <a:ext cx="1269" cy="5080"/>
            </a:xfrm>
            <a:prstGeom prst="rect">
              <a:avLst/>
            </a:prstGeom>
            <a:blipFill>
              <a:blip r:embed="rId2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2909569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2909569" y="5400040"/>
              <a:ext cx="22860" cy="6350"/>
            </a:xfrm>
            <a:prstGeom prst="rect">
              <a:avLst/>
            </a:prstGeom>
            <a:blipFill>
              <a:blip r:embed="rId2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292100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2927350" y="5400040"/>
              <a:ext cx="11430" cy="6350"/>
            </a:xfrm>
            <a:prstGeom prst="rect">
              <a:avLst/>
            </a:prstGeom>
            <a:blipFill>
              <a:blip r:embed="rId2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292735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508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381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508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937510" y="5400040"/>
              <a:ext cx="10160" cy="6350"/>
            </a:xfrm>
            <a:prstGeom prst="rect">
              <a:avLst/>
            </a:prstGeom>
            <a:blipFill>
              <a:blip r:embed="rId2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2937510" y="54000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381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2839719" y="5285740"/>
              <a:ext cx="494030" cy="97790"/>
            </a:xfrm>
            <a:prstGeom prst="rect">
              <a:avLst/>
            </a:prstGeom>
            <a:blipFill>
              <a:blip r:embed="rId2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2941319" y="5412740"/>
              <a:ext cx="73660" cy="46990"/>
            </a:xfrm>
            <a:prstGeom prst="rect">
              <a:avLst/>
            </a:prstGeom>
            <a:blipFill>
              <a:blip r:embed="rId2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2941319" y="54127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508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2943860" y="5403850"/>
              <a:ext cx="31750" cy="8890"/>
            </a:xfrm>
            <a:prstGeom prst="rect">
              <a:avLst/>
            </a:prstGeom>
            <a:blipFill>
              <a:blip r:embed="rId2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2967990" y="5551170"/>
              <a:ext cx="58419" cy="46990"/>
            </a:xfrm>
            <a:prstGeom prst="rect">
              <a:avLst/>
            </a:prstGeom>
            <a:blipFill>
              <a:blip r:embed="rId2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2967990" y="55511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40" y="3809"/>
                  </a:lnTo>
                  <a:lnTo>
                    <a:pt x="5080" y="8889"/>
                  </a:lnTo>
                  <a:lnTo>
                    <a:pt x="8890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9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9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90" y="45719"/>
                  </a:lnTo>
                  <a:lnTo>
                    <a:pt x="53340" y="46989"/>
                  </a:lnTo>
                  <a:lnTo>
                    <a:pt x="58420" y="46989"/>
                  </a:lnTo>
                  <a:lnTo>
                    <a:pt x="59690" y="45719"/>
                  </a:lnTo>
                  <a:lnTo>
                    <a:pt x="55880" y="41909"/>
                  </a:lnTo>
                  <a:lnTo>
                    <a:pt x="53340" y="39369"/>
                  </a:lnTo>
                  <a:lnTo>
                    <a:pt x="49530" y="34289"/>
                  </a:lnTo>
                  <a:lnTo>
                    <a:pt x="46990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4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2839719" y="5435600"/>
              <a:ext cx="508000" cy="153669"/>
            </a:xfrm>
            <a:prstGeom prst="rect">
              <a:avLst/>
            </a:prstGeom>
            <a:blipFill>
              <a:blip r:embed="rId2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2839719" y="54356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2709"/>
                  </a:lnTo>
                  <a:lnTo>
                    <a:pt x="5080" y="91440"/>
                  </a:lnTo>
                  <a:lnTo>
                    <a:pt x="11430" y="87630"/>
                  </a:lnTo>
                  <a:lnTo>
                    <a:pt x="16510" y="86359"/>
                  </a:lnTo>
                  <a:lnTo>
                    <a:pt x="20319" y="85090"/>
                  </a:lnTo>
                  <a:lnTo>
                    <a:pt x="29210" y="82550"/>
                  </a:lnTo>
                  <a:lnTo>
                    <a:pt x="36830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60" y="73659"/>
                  </a:lnTo>
                  <a:lnTo>
                    <a:pt x="68580" y="72390"/>
                  </a:lnTo>
                  <a:lnTo>
                    <a:pt x="77469" y="71119"/>
                  </a:lnTo>
                  <a:lnTo>
                    <a:pt x="86360" y="68580"/>
                  </a:lnTo>
                  <a:lnTo>
                    <a:pt x="93980" y="67309"/>
                  </a:lnTo>
                  <a:lnTo>
                    <a:pt x="100330" y="66040"/>
                  </a:lnTo>
                  <a:lnTo>
                    <a:pt x="109219" y="64769"/>
                  </a:lnTo>
                  <a:lnTo>
                    <a:pt x="119380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80" y="57150"/>
                  </a:lnTo>
                  <a:lnTo>
                    <a:pt x="147319" y="53340"/>
                  </a:lnTo>
                  <a:lnTo>
                    <a:pt x="151130" y="52069"/>
                  </a:lnTo>
                  <a:lnTo>
                    <a:pt x="154940" y="48259"/>
                  </a:lnTo>
                  <a:lnTo>
                    <a:pt x="158750" y="44450"/>
                  </a:lnTo>
                  <a:lnTo>
                    <a:pt x="163830" y="39369"/>
                  </a:lnTo>
                  <a:lnTo>
                    <a:pt x="168910" y="33019"/>
                  </a:lnTo>
                  <a:lnTo>
                    <a:pt x="175260" y="27940"/>
                  </a:lnTo>
                  <a:lnTo>
                    <a:pt x="181610" y="21590"/>
                  </a:lnTo>
                  <a:lnTo>
                    <a:pt x="186690" y="15240"/>
                  </a:lnTo>
                  <a:lnTo>
                    <a:pt x="193040" y="10159"/>
                  </a:lnTo>
                  <a:lnTo>
                    <a:pt x="198119" y="6350"/>
                  </a:lnTo>
                  <a:lnTo>
                    <a:pt x="207010" y="0"/>
                  </a:lnTo>
                  <a:lnTo>
                    <a:pt x="208280" y="10159"/>
                  </a:lnTo>
                  <a:lnTo>
                    <a:pt x="212090" y="17780"/>
                  </a:lnTo>
                  <a:lnTo>
                    <a:pt x="214630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30" y="54609"/>
                  </a:lnTo>
                  <a:lnTo>
                    <a:pt x="222250" y="57150"/>
                  </a:lnTo>
                  <a:lnTo>
                    <a:pt x="231140" y="58419"/>
                  </a:lnTo>
                  <a:lnTo>
                    <a:pt x="241300" y="59690"/>
                  </a:lnTo>
                  <a:lnTo>
                    <a:pt x="252730" y="60959"/>
                  </a:lnTo>
                  <a:lnTo>
                    <a:pt x="264160" y="64769"/>
                  </a:lnTo>
                  <a:lnTo>
                    <a:pt x="271780" y="66040"/>
                  </a:lnTo>
                  <a:lnTo>
                    <a:pt x="281940" y="67309"/>
                  </a:lnTo>
                  <a:lnTo>
                    <a:pt x="290830" y="67309"/>
                  </a:lnTo>
                  <a:lnTo>
                    <a:pt x="298450" y="68580"/>
                  </a:lnTo>
                  <a:lnTo>
                    <a:pt x="303530" y="67309"/>
                  </a:lnTo>
                  <a:lnTo>
                    <a:pt x="309880" y="64769"/>
                  </a:lnTo>
                  <a:lnTo>
                    <a:pt x="314960" y="59690"/>
                  </a:lnTo>
                  <a:lnTo>
                    <a:pt x="327660" y="60959"/>
                  </a:lnTo>
                  <a:lnTo>
                    <a:pt x="341630" y="66040"/>
                  </a:lnTo>
                  <a:lnTo>
                    <a:pt x="353060" y="67309"/>
                  </a:lnTo>
                  <a:lnTo>
                    <a:pt x="346710" y="76200"/>
                  </a:lnTo>
                  <a:lnTo>
                    <a:pt x="349250" y="77469"/>
                  </a:lnTo>
                  <a:lnTo>
                    <a:pt x="358140" y="78740"/>
                  </a:lnTo>
                  <a:lnTo>
                    <a:pt x="364490" y="80009"/>
                  </a:lnTo>
                  <a:lnTo>
                    <a:pt x="372110" y="82550"/>
                  </a:lnTo>
                  <a:lnTo>
                    <a:pt x="378460" y="80009"/>
                  </a:lnTo>
                  <a:lnTo>
                    <a:pt x="386080" y="80009"/>
                  </a:lnTo>
                  <a:lnTo>
                    <a:pt x="427990" y="58419"/>
                  </a:lnTo>
                  <a:lnTo>
                    <a:pt x="436880" y="48259"/>
                  </a:lnTo>
                  <a:lnTo>
                    <a:pt x="447040" y="38100"/>
                  </a:lnTo>
                  <a:lnTo>
                    <a:pt x="458469" y="29209"/>
                  </a:lnTo>
                  <a:lnTo>
                    <a:pt x="467359" y="21590"/>
                  </a:lnTo>
                  <a:lnTo>
                    <a:pt x="477519" y="16509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90" y="16509"/>
                  </a:lnTo>
                  <a:lnTo>
                    <a:pt x="499109" y="20319"/>
                  </a:lnTo>
                  <a:lnTo>
                    <a:pt x="497840" y="22859"/>
                  </a:lnTo>
                  <a:lnTo>
                    <a:pt x="491490" y="34290"/>
                  </a:lnTo>
                  <a:lnTo>
                    <a:pt x="485140" y="39369"/>
                  </a:lnTo>
                  <a:lnTo>
                    <a:pt x="478790" y="44450"/>
                  </a:lnTo>
                  <a:lnTo>
                    <a:pt x="472440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40" y="71119"/>
                  </a:lnTo>
                  <a:lnTo>
                    <a:pt x="455930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90" y="124459"/>
                  </a:lnTo>
                  <a:lnTo>
                    <a:pt x="485140" y="129540"/>
                  </a:lnTo>
                  <a:lnTo>
                    <a:pt x="491490" y="134619"/>
                  </a:lnTo>
                  <a:lnTo>
                    <a:pt x="494030" y="137159"/>
                  </a:lnTo>
                  <a:lnTo>
                    <a:pt x="497840" y="140969"/>
                  </a:lnTo>
                  <a:lnTo>
                    <a:pt x="501650" y="143509"/>
                  </a:lnTo>
                  <a:lnTo>
                    <a:pt x="504190" y="147319"/>
                  </a:lnTo>
                  <a:lnTo>
                    <a:pt x="499109" y="147319"/>
                  </a:lnTo>
                  <a:lnTo>
                    <a:pt x="491490" y="147319"/>
                  </a:lnTo>
                  <a:lnTo>
                    <a:pt x="485140" y="147319"/>
                  </a:lnTo>
                  <a:lnTo>
                    <a:pt x="480059" y="147319"/>
                  </a:lnTo>
                  <a:lnTo>
                    <a:pt x="472440" y="146050"/>
                  </a:lnTo>
                  <a:lnTo>
                    <a:pt x="467359" y="143509"/>
                  </a:lnTo>
                  <a:lnTo>
                    <a:pt x="462280" y="142240"/>
                  </a:lnTo>
                  <a:lnTo>
                    <a:pt x="458469" y="138430"/>
                  </a:lnTo>
                  <a:lnTo>
                    <a:pt x="450850" y="137159"/>
                  </a:lnTo>
                  <a:lnTo>
                    <a:pt x="447040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10" y="115569"/>
                  </a:lnTo>
                  <a:lnTo>
                    <a:pt x="400050" y="115569"/>
                  </a:lnTo>
                  <a:lnTo>
                    <a:pt x="386080" y="114300"/>
                  </a:lnTo>
                  <a:lnTo>
                    <a:pt x="373380" y="115569"/>
                  </a:lnTo>
                  <a:lnTo>
                    <a:pt x="360680" y="116840"/>
                  </a:lnTo>
                  <a:lnTo>
                    <a:pt x="346710" y="118109"/>
                  </a:lnTo>
                  <a:lnTo>
                    <a:pt x="332740" y="121919"/>
                  </a:lnTo>
                  <a:lnTo>
                    <a:pt x="322580" y="127000"/>
                  </a:lnTo>
                  <a:lnTo>
                    <a:pt x="321310" y="129540"/>
                  </a:lnTo>
                  <a:lnTo>
                    <a:pt x="322580" y="130809"/>
                  </a:lnTo>
                  <a:lnTo>
                    <a:pt x="330200" y="135890"/>
                  </a:lnTo>
                  <a:lnTo>
                    <a:pt x="313690" y="140969"/>
                  </a:lnTo>
                  <a:lnTo>
                    <a:pt x="289560" y="147319"/>
                  </a:lnTo>
                  <a:lnTo>
                    <a:pt x="284480" y="142240"/>
                  </a:lnTo>
                  <a:lnTo>
                    <a:pt x="278130" y="138430"/>
                  </a:lnTo>
                  <a:lnTo>
                    <a:pt x="271780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40" y="152400"/>
                  </a:lnTo>
                  <a:lnTo>
                    <a:pt x="137160" y="153669"/>
                  </a:lnTo>
                  <a:lnTo>
                    <a:pt x="121919" y="152400"/>
                  </a:lnTo>
                  <a:lnTo>
                    <a:pt x="105410" y="149859"/>
                  </a:lnTo>
                  <a:lnTo>
                    <a:pt x="73660" y="147319"/>
                  </a:lnTo>
                  <a:lnTo>
                    <a:pt x="44450" y="138430"/>
                  </a:lnTo>
                  <a:lnTo>
                    <a:pt x="29210" y="133350"/>
                  </a:lnTo>
                  <a:lnTo>
                    <a:pt x="17780" y="128269"/>
                  </a:lnTo>
                  <a:lnTo>
                    <a:pt x="29210" y="124459"/>
                  </a:lnTo>
                  <a:lnTo>
                    <a:pt x="22860" y="120650"/>
                  </a:lnTo>
                  <a:lnTo>
                    <a:pt x="17780" y="116840"/>
                  </a:lnTo>
                  <a:lnTo>
                    <a:pt x="10160" y="110490"/>
                  </a:lnTo>
                  <a:lnTo>
                    <a:pt x="7619" y="109219"/>
                  </a:lnTo>
                  <a:lnTo>
                    <a:pt x="5080" y="105409"/>
                  </a:lnTo>
                  <a:lnTo>
                    <a:pt x="3810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2882900" y="5533390"/>
              <a:ext cx="3810" cy="2540"/>
            </a:xfrm>
            <a:prstGeom prst="rect">
              <a:avLst/>
            </a:prstGeom>
            <a:blipFill>
              <a:blip r:embed="rId2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2882900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69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69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69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2915919" y="5553710"/>
              <a:ext cx="1269" cy="5080"/>
            </a:xfrm>
            <a:prstGeom prst="rect">
              <a:avLst/>
            </a:prstGeom>
            <a:blipFill>
              <a:blip r:embed="rId2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2915919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2909569" y="5553710"/>
              <a:ext cx="1269" cy="5080"/>
            </a:xfrm>
            <a:prstGeom prst="rect">
              <a:avLst/>
            </a:prstGeom>
            <a:blipFill>
              <a:blip r:embed="rId2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2909569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69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2921000" y="5552440"/>
              <a:ext cx="11430" cy="6350"/>
            </a:xfrm>
            <a:prstGeom prst="rect">
              <a:avLst/>
            </a:prstGeom>
            <a:blipFill>
              <a:blip r:embed="rId2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292100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2927350" y="5552440"/>
              <a:ext cx="11430" cy="6350"/>
            </a:xfrm>
            <a:prstGeom prst="rect">
              <a:avLst/>
            </a:prstGeom>
            <a:blipFill>
              <a:blip r:embed="rId2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292735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2539" y="0"/>
                  </a:moveTo>
                  <a:lnTo>
                    <a:pt x="3810" y="0"/>
                  </a:lnTo>
                  <a:lnTo>
                    <a:pt x="5080" y="0"/>
                  </a:lnTo>
                  <a:lnTo>
                    <a:pt x="7619" y="0"/>
                  </a:lnTo>
                  <a:lnTo>
                    <a:pt x="11430" y="1270"/>
                  </a:lnTo>
                  <a:lnTo>
                    <a:pt x="11430" y="2540"/>
                  </a:lnTo>
                  <a:lnTo>
                    <a:pt x="11430" y="5080"/>
                  </a:lnTo>
                  <a:lnTo>
                    <a:pt x="7619" y="6350"/>
                  </a:lnTo>
                  <a:lnTo>
                    <a:pt x="508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2937510" y="5552440"/>
              <a:ext cx="10160" cy="6350"/>
            </a:xfrm>
            <a:prstGeom prst="rect">
              <a:avLst/>
            </a:prstGeom>
            <a:blipFill>
              <a:blip r:embed="rId2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2937510" y="55524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2839719" y="5438140"/>
              <a:ext cx="494030" cy="97790"/>
            </a:xfrm>
            <a:prstGeom prst="rect">
              <a:avLst/>
            </a:prstGeom>
            <a:blipFill>
              <a:blip r:embed="rId2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2941319" y="5565140"/>
              <a:ext cx="73660" cy="46990"/>
            </a:xfrm>
            <a:prstGeom prst="rect">
              <a:avLst/>
            </a:prstGeom>
            <a:blipFill>
              <a:blip r:embed="rId2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2941319" y="55651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80" y="43180"/>
                  </a:moveTo>
                  <a:lnTo>
                    <a:pt x="63500" y="38100"/>
                  </a:lnTo>
                  <a:lnTo>
                    <a:pt x="62230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80" y="26670"/>
                  </a:lnTo>
                  <a:lnTo>
                    <a:pt x="53340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30" y="15240"/>
                  </a:lnTo>
                  <a:lnTo>
                    <a:pt x="46990" y="10160"/>
                  </a:lnTo>
                  <a:lnTo>
                    <a:pt x="46990" y="7620"/>
                  </a:lnTo>
                  <a:lnTo>
                    <a:pt x="46990" y="3810"/>
                  </a:lnTo>
                  <a:lnTo>
                    <a:pt x="46990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40" y="6350"/>
                  </a:lnTo>
                  <a:lnTo>
                    <a:pt x="6350" y="8890"/>
                  </a:lnTo>
                  <a:lnTo>
                    <a:pt x="8890" y="13970"/>
                  </a:lnTo>
                  <a:lnTo>
                    <a:pt x="12700" y="16510"/>
                  </a:lnTo>
                  <a:lnTo>
                    <a:pt x="15240" y="20320"/>
                  </a:lnTo>
                  <a:lnTo>
                    <a:pt x="19050" y="24130"/>
                  </a:lnTo>
                  <a:lnTo>
                    <a:pt x="21590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30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90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30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90" y="46990"/>
                  </a:lnTo>
                  <a:lnTo>
                    <a:pt x="68580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2943860" y="5556250"/>
              <a:ext cx="31750" cy="8890"/>
            </a:xfrm>
            <a:prstGeom prst="rect">
              <a:avLst/>
            </a:prstGeom>
            <a:blipFill>
              <a:blip r:embed="rId2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520439" y="4942840"/>
              <a:ext cx="58420" cy="46989"/>
            </a:xfrm>
            <a:prstGeom prst="rect">
              <a:avLst/>
            </a:prstGeom>
            <a:blipFill>
              <a:blip r:embed="rId2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520439" y="4941570"/>
              <a:ext cx="58419" cy="48260"/>
            </a:xfrm>
            <a:custGeom>
              <a:avLst/>
              <a:gdLst/>
              <a:ahLst/>
              <a:cxnLst/>
              <a:rect l="l" t="t" r="r" b="b"/>
              <a:pathLst>
                <a:path w="58420" h="48260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8259"/>
                  </a:lnTo>
                  <a:lnTo>
                    <a:pt x="57150" y="48259"/>
                  </a:lnTo>
                  <a:lnTo>
                    <a:pt x="5842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5559"/>
                  </a:lnTo>
                  <a:lnTo>
                    <a:pt x="46989" y="3047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3937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392170" y="4826000"/>
              <a:ext cx="508000" cy="153669"/>
            </a:xfrm>
            <a:prstGeom prst="rect">
              <a:avLst/>
            </a:prstGeom>
            <a:blipFill>
              <a:blip r:embed="rId2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392170" y="48260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271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6360"/>
                  </a:lnTo>
                  <a:lnTo>
                    <a:pt x="2793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4930"/>
                  </a:lnTo>
                  <a:lnTo>
                    <a:pt x="68579" y="7366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8580"/>
                  </a:lnTo>
                  <a:lnTo>
                    <a:pt x="100329" y="6731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4610"/>
                  </a:lnTo>
                  <a:lnTo>
                    <a:pt x="151129" y="52069"/>
                  </a:lnTo>
                  <a:lnTo>
                    <a:pt x="153669" y="4953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9210"/>
                  </a:lnTo>
                  <a:lnTo>
                    <a:pt x="180339" y="21589"/>
                  </a:lnTo>
                  <a:lnTo>
                    <a:pt x="185419" y="16510"/>
                  </a:lnTo>
                  <a:lnTo>
                    <a:pt x="191769" y="1143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1430"/>
                  </a:lnTo>
                  <a:lnTo>
                    <a:pt x="210819" y="19050"/>
                  </a:lnTo>
                  <a:lnTo>
                    <a:pt x="214629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5880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7310"/>
                  </a:lnTo>
                  <a:lnTo>
                    <a:pt x="280669" y="68580"/>
                  </a:lnTo>
                  <a:lnTo>
                    <a:pt x="290829" y="68580"/>
                  </a:lnTo>
                  <a:lnTo>
                    <a:pt x="298450" y="69850"/>
                  </a:lnTo>
                  <a:lnTo>
                    <a:pt x="303529" y="6858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6389" y="62230"/>
                  </a:lnTo>
                  <a:lnTo>
                    <a:pt x="341629" y="67310"/>
                  </a:lnTo>
                  <a:lnTo>
                    <a:pt x="353059" y="68580"/>
                  </a:lnTo>
                  <a:lnTo>
                    <a:pt x="345439" y="7620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1280"/>
                  </a:lnTo>
                  <a:lnTo>
                    <a:pt x="372109" y="82550"/>
                  </a:lnTo>
                  <a:lnTo>
                    <a:pt x="377189" y="81280"/>
                  </a:lnTo>
                  <a:lnTo>
                    <a:pt x="386079" y="81280"/>
                  </a:lnTo>
                  <a:lnTo>
                    <a:pt x="393700" y="78739"/>
                  </a:lnTo>
                  <a:lnTo>
                    <a:pt x="401319" y="7620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6719" y="58419"/>
                  </a:lnTo>
                  <a:lnTo>
                    <a:pt x="436879" y="49530"/>
                  </a:lnTo>
                  <a:lnTo>
                    <a:pt x="445769" y="38100"/>
                  </a:lnTo>
                  <a:lnTo>
                    <a:pt x="457200" y="30480"/>
                  </a:lnTo>
                  <a:lnTo>
                    <a:pt x="466089" y="21589"/>
                  </a:lnTo>
                  <a:lnTo>
                    <a:pt x="476250" y="17780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19" y="17780"/>
                  </a:lnTo>
                  <a:lnTo>
                    <a:pt x="499109" y="20319"/>
                  </a:lnTo>
                  <a:lnTo>
                    <a:pt x="496569" y="24130"/>
                  </a:lnTo>
                  <a:lnTo>
                    <a:pt x="490219" y="3556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55929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73709" y="120650"/>
                  </a:lnTo>
                  <a:lnTo>
                    <a:pt x="477519" y="125730"/>
                  </a:lnTo>
                  <a:lnTo>
                    <a:pt x="483869" y="130810"/>
                  </a:lnTo>
                  <a:lnTo>
                    <a:pt x="490219" y="134619"/>
                  </a:lnTo>
                  <a:lnTo>
                    <a:pt x="494029" y="138430"/>
                  </a:lnTo>
                  <a:lnTo>
                    <a:pt x="496569" y="142239"/>
                  </a:lnTo>
                  <a:lnTo>
                    <a:pt x="501650" y="144780"/>
                  </a:lnTo>
                  <a:lnTo>
                    <a:pt x="502919" y="147319"/>
                  </a:lnTo>
                  <a:lnTo>
                    <a:pt x="499109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59" y="147319"/>
                  </a:lnTo>
                  <a:lnTo>
                    <a:pt x="471169" y="146050"/>
                  </a:lnTo>
                  <a:lnTo>
                    <a:pt x="466089" y="144780"/>
                  </a:lnTo>
                  <a:lnTo>
                    <a:pt x="462279" y="14351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5769" y="134619"/>
                  </a:lnTo>
                  <a:lnTo>
                    <a:pt x="435609" y="127000"/>
                  </a:lnTo>
                  <a:lnTo>
                    <a:pt x="429259" y="123189"/>
                  </a:lnTo>
                  <a:lnTo>
                    <a:pt x="419100" y="11811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8110"/>
                  </a:lnTo>
                  <a:lnTo>
                    <a:pt x="345439" y="119380"/>
                  </a:lnTo>
                  <a:lnTo>
                    <a:pt x="331469" y="123189"/>
                  </a:lnTo>
                  <a:lnTo>
                    <a:pt x="322579" y="127000"/>
                  </a:lnTo>
                  <a:lnTo>
                    <a:pt x="321309" y="130810"/>
                  </a:lnTo>
                  <a:lnTo>
                    <a:pt x="322579" y="132080"/>
                  </a:lnTo>
                  <a:lnTo>
                    <a:pt x="330200" y="137160"/>
                  </a:lnTo>
                  <a:lnTo>
                    <a:pt x="312419" y="142239"/>
                  </a:lnTo>
                  <a:lnTo>
                    <a:pt x="288289" y="147319"/>
                  </a:lnTo>
                  <a:lnTo>
                    <a:pt x="284479" y="14351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2389" y="147319"/>
                  </a:lnTo>
                  <a:lnTo>
                    <a:pt x="44450" y="13970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5730"/>
                  </a:lnTo>
                  <a:lnTo>
                    <a:pt x="21589" y="120650"/>
                  </a:lnTo>
                  <a:lnTo>
                    <a:pt x="17779" y="118110"/>
                  </a:lnTo>
                  <a:lnTo>
                    <a:pt x="8889" y="11176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2539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435350" y="4925060"/>
              <a:ext cx="2539" cy="2539"/>
            </a:xfrm>
            <a:prstGeom prst="rect">
              <a:avLst/>
            </a:prstGeom>
            <a:blipFill>
              <a:blip r:embed="rId2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435350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39"/>
                  </a:moveTo>
                  <a:lnTo>
                    <a:pt x="0" y="1269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7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468370" y="49441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2539"/>
                  </a:moveTo>
                  <a:lnTo>
                    <a:pt x="0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468370" y="4944110"/>
              <a:ext cx="1270" cy="5080"/>
            </a:xfrm>
            <a:prstGeom prst="rect">
              <a:avLst/>
            </a:prstGeom>
            <a:blipFill>
              <a:blip r:embed="rId2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462020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462020" y="4942840"/>
              <a:ext cx="22859" cy="6350"/>
            </a:xfrm>
            <a:prstGeom prst="rect">
              <a:avLst/>
            </a:prstGeom>
            <a:blipFill>
              <a:blip r:embed="rId2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47345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479800" y="4942840"/>
              <a:ext cx="11429" cy="6350"/>
            </a:xfrm>
            <a:prstGeom prst="rect">
              <a:avLst/>
            </a:prstGeom>
            <a:blipFill>
              <a:blip r:embed="rId2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479800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489960" y="4942840"/>
              <a:ext cx="10160" cy="6350"/>
            </a:xfrm>
            <a:prstGeom prst="rect">
              <a:avLst/>
            </a:prstGeom>
            <a:blipFill>
              <a:blip r:embed="rId2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489960" y="494411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0" y="0"/>
                  </a:moveTo>
                  <a:lnTo>
                    <a:pt x="0" y="0"/>
                  </a:lnTo>
                  <a:lnTo>
                    <a:pt x="1269" y="0"/>
                  </a:lnTo>
                  <a:lnTo>
                    <a:pt x="8889" y="0"/>
                  </a:lnTo>
                  <a:lnTo>
                    <a:pt x="8889" y="2539"/>
                  </a:lnTo>
                  <a:lnTo>
                    <a:pt x="8889" y="3809"/>
                  </a:lnTo>
                  <a:lnTo>
                    <a:pt x="6350" y="5079"/>
                  </a:lnTo>
                  <a:lnTo>
                    <a:pt x="2539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392170" y="4828540"/>
              <a:ext cx="494029" cy="97789"/>
            </a:xfrm>
            <a:prstGeom prst="rect">
              <a:avLst/>
            </a:prstGeom>
            <a:blipFill>
              <a:blip r:embed="rId2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493770" y="4956810"/>
              <a:ext cx="73660" cy="46989"/>
            </a:xfrm>
            <a:prstGeom prst="rect">
              <a:avLst/>
            </a:prstGeom>
            <a:blipFill>
              <a:blip r:embed="rId2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493770" y="4955540"/>
              <a:ext cx="73660" cy="48260"/>
            </a:xfrm>
            <a:custGeom>
              <a:avLst/>
              <a:gdLst/>
              <a:ahLst/>
              <a:cxnLst/>
              <a:rect l="l" t="t" r="r" b="b"/>
              <a:pathLst>
                <a:path w="73660" h="48260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6510"/>
                  </a:lnTo>
                  <a:lnTo>
                    <a:pt x="46989" y="11430"/>
                  </a:lnTo>
                  <a:lnTo>
                    <a:pt x="46989" y="7620"/>
                  </a:lnTo>
                  <a:lnTo>
                    <a:pt x="46989" y="508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10160"/>
                  </a:lnTo>
                  <a:lnTo>
                    <a:pt x="8889" y="13970"/>
                  </a:lnTo>
                  <a:lnTo>
                    <a:pt x="12700" y="1778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826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495039" y="4946650"/>
              <a:ext cx="31750" cy="8889"/>
            </a:xfrm>
            <a:prstGeom prst="rect">
              <a:avLst/>
            </a:prstGeom>
            <a:blipFill>
              <a:blip r:embed="rId2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520439" y="5093970"/>
              <a:ext cx="58420" cy="46989"/>
            </a:xfrm>
            <a:prstGeom prst="rect">
              <a:avLst/>
            </a:prstGeom>
            <a:blipFill>
              <a:blip r:embed="rId2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520439" y="5093970"/>
              <a:ext cx="58419" cy="46990"/>
            </a:xfrm>
            <a:custGeom>
              <a:avLst/>
              <a:gdLst/>
              <a:ahLst/>
              <a:cxnLst/>
              <a:rect l="l" t="t" r="r" b="b"/>
              <a:pathLst>
                <a:path w="58420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8420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3937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392170" y="4978400"/>
              <a:ext cx="508000" cy="153669"/>
            </a:xfrm>
            <a:prstGeom prst="rect">
              <a:avLst/>
            </a:prstGeom>
            <a:blipFill>
              <a:blip r:embed="rId2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392170" y="49784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793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7939"/>
                  </a:lnTo>
                  <a:lnTo>
                    <a:pt x="180339" y="21589"/>
                  </a:lnTo>
                  <a:lnTo>
                    <a:pt x="185419" y="15239"/>
                  </a:lnTo>
                  <a:lnTo>
                    <a:pt x="191769" y="1016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0819" y="17780"/>
                  </a:lnTo>
                  <a:lnTo>
                    <a:pt x="214629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066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638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5439" y="7620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0010"/>
                  </a:lnTo>
                  <a:lnTo>
                    <a:pt x="372109" y="82550"/>
                  </a:lnTo>
                  <a:lnTo>
                    <a:pt x="377189" y="80010"/>
                  </a:lnTo>
                  <a:lnTo>
                    <a:pt x="386079" y="80010"/>
                  </a:lnTo>
                  <a:lnTo>
                    <a:pt x="426719" y="58419"/>
                  </a:lnTo>
                  <a:lnTo>
                    <a:pt x="445769" y="38100"/>
                  </a:lnTo>
                  <a:lnTo>
                    <a:pt x="457200" y="29210"/>
                  </a:lnTo>
                  <a:lnTo>
                    <a:pt x="466089" y="21589"/>
                  </a:lnTo>
                  <a:lnTo>
                    <a:pt x="476250" y="16510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19" y="16510"/>
                  </a:lnTo>
                  <a:lnTo>
                    <a:pt x="499109" y="20319"/>
                  </a:lnTo>
                  <a:lnTo>
                    <a:pt x="496569" y="22860"/>
                  </a:lnTo>
                  <a:lnTo>
                    <a:pt x="490219" y="34289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55929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73709" y="120650"/>
                  </a:lnTo>
                  <a:lnTo>
                    <a:pt x="477519" y="124460"/>
                  </a:lnTo>
                  <a:lnTo>
                    <a:pt x="483869" y="129539"/>
                  </a:lnTo>
                  <a:lnTo>
                    <a:pt x="490219" y="134619"/>
                  </a:lnTo>
                  <a:lnTo>
                    <a:pt x="494029" y="137160"/>
                  </a:lnTo>
                  <a:lnTo>
                    <a:pt x="496569" y="140969"/>
                  </a:lnTo>
                  <a:lnTo>
                    <a:pt x="501650" y="143510"/>
                  </a:lnTo>
                  <a:lnTo>
                    <a:pt x="502919" y="147319"/>
                  </a:lnTo>
                  <a:lnTo>
                    <a:pt x="499109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59" y="147319"/>
                  </a:lnTo>
                  <a:lnTo>
                    <a:pt x="471169" y="146050"/>
                  </a:lnTo>
                  <a:lnTo>
                    <a:pt x="466089" y="143510"/>
                  </a:lnTo>
                  <a:lnTo>
                    <a:pt x="462279" y="142239"/>
                  </a:lnTo>
                  <a:lnTo>
                    <a:pt x="457200" y="138430"/>
                  </a:lnTo>
                  <a:lnTo>
                    <a:pt x="450850" y="137160"/>
                  </a:lnTo>
                  <a:lnTo>
                    <a:pt x="44576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39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39"/>
                  </a:lnTo>
                  <a:lnTo>
                    <a:pt x="345439" y="118110"/>
                  </a:lnTo>
                  <a:lnTo>
                    <a:pt x="331469" y="121919"/>
                  </a:lnTo>
                  <a:lnTo>
                    <a:pt x="322579" y="127000"/>
                  </a:lnTo>
                  <a:lnTo>
                    <a:pt x="321309" y="129539"/>
                  </a:lnTo>
                  <a:lnTo>
                    <a:pt x="322579" y="130810"/>
                  </a:lnTo>
                  <a:lnTo>
                    <a:pt x="330200" y="135889"/>
                  </a:lnTo>
                  <a:lnTo>
                    <a:pt x="312419" y="140969"/>
                  </a:lnTo>
                  <a:lnTo>
                    <a:pt x="288289" y="147319"/>
                  </a:lnTo>
                  <a:lnTo>
                    <a:pt x="284479" y="142239"/>
                  </a:lnTo>
                  <a:lnTo>
                    <a:pt x="278129" y="138430"/>
                  </a:lnTo>
                  <a:lnTo>
                    <a:pt x="271779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60"/>
                  </a:lnTo>
                  <a:lnTo>
                    <a:pt x="72389" y="147319"/>
                  </a:lnTo>
                  <a:lnTo>
                    <a:pt x="44450" y="13843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4460"/>
                  </a:lnTo>
                  <a:lnTo>
                    <a:pt x="21589" y="120650"/>
                  </a:lnTo>
                  <a:lnTo>
                    <a:pt x="17779" y="116839"/>
                  </a:lnTo>
                  <a:lnTo>
                    <a:pt x="8889" y="110489"/>
                  </a:lnTo>
                  <a:lnTo>
                    <a:pt x="7619" y="109219"/>
                  </a:lnTo>
                  <a:lnTo>
                    <a:pt x="5079" y="105410"/>
                  </a:lnTo>
                  <a:lnTo>
                    <a:pt x="2539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435350" y="5076190"/>
              <a:ext cx="2539" cy="2539"/>
            </a:xfrm>
            <a:prstGeom prst="rect">
              <a:avLst/>
            </a:prstGeom>
            <a:blipFill>
              <a:blip r:embed="rId2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435350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468370" y="5096510"/>
              <a:ext cx="1270" cy="5080"/>
            </a:xfrm>
            <a:prstGeom prst="rect">
              <a:avLst/>
            </a:prstGeom>
            <a:blipFill>
              <a:blip r:embed="rId2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468370" y="50952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462020" y="5096510"/>
              <a:ext cx="1270" cy="5080"/>
            </a:xfrm>
            <a:prstGeom prst="rect">
              <a:avLst/>
            </a:prstGeom>
            <a:blipFill>
              <a:blip r:embed="rId2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462020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473450" y="5095240"/>
              <a:ext cx="11429" cy="6350"/>
            </a:xfrm>
            <a:prstGeom prst="rect">
              <a:avLst/>
            </a:prstGeom>
            <a:blipFill>
              <a:blip r:embed="rId2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47345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479800" y="5095240"/>
              <a:ext cx="11429" cy="6350"/>
            </a:xfrm>
            <a:prstGeom prst="rect">
              <a:avLst/>
            </a:prstGeom>
            <a:blipFill>
              <a:blip r:embed="rId2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479800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489960" y="5095240"/>
              <a:ext cx="10160" cy="6350"/>
            </a:xfrm>
            <a:prstGeom prst="rect">
              <a:avLst/>
            </a:prstGeom>
            <a:blipFill>
              <a:blip r:embed="rId2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489960" y="50952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392170" y="4980940"/>
              <a:ext cx="494029" cy="97789"/>
            </a:xfrm>
            <a:prstGeom prst="rect">
              <a:avLst/>
            </a:prstGeom>
            <a:blipFill>
              <a:blip r:embed="rId2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493770" y="5107940"/>
              <a:ext cx="73660" cy="46989"/>
            </a:xfrm>
            <a:prstGeom prst="rect">
              <a:avLst/>
            </a:prstGeom>
            <a:blipFill>
              <a:blip r:embed="rId2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493770" y="51079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495039" y="5099050"/>
              <a:ext cx="31750" cy="8889"/>
            </a:xfrm>
            <a:prstGeom prst="rect">
              <a:avLst/>
            </a:prstGeom>
            <a:blipFill>
              <a:blip r:embed="rId2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520439" y="5246370"/>
              <a:ext cx="58420" cy="46990"/>
            </a:xfrm>
            <a:prstGeom prst="rect">
              <a:avLst/>
            </a:prstGeom>
            <a:blipFill>
              <a:blip r:embed="rId2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520439" y="5246370"/>
              <a:ext cx="58419" cy="46990"/>
            </a:xfrm>
            <a:custGeom>
              <a:avLst/>
              <a:gdLst/>
              <a:ahLst/>
              <a:cxnLst/>
              <a:rect l="l" t="t" r="r" b="b"/>
              <a:pathLst>
                <a:path w="58420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842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39370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392170" y="5130800"/>
              <a:ext cx="508000" cy="153669"/>
            </a:xfrm>
            <a:prstGeom prst="rect">
              <a:avLst/>
            </a:prstGeom>
            <a:blipFill>
              <a:blip r:embed="rId2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392170" y="51308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398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793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5968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588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7939"/>
                  </a:lnTo>
                  <a:lnTo>
                    <a:pt x="180339" y="21589"/>
                  </a:lnTo>
                  <a:lnTo>
                    <a:pt x="185419" y="15239"/>
                  </a:lnTo>
                  <a:lnTo>
                    <a:pt x="191769" y="10160"/>
                  </a:lnTo>
                  <a:lnTo>
                    <a:pt x="198119" y="508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0819" y="17780"/>
                  </a:lnTo>
                  <a:lnTo>
                    <a:pt x="214629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5880"/>
                  </a:lnTo>
                  <a:lnTo>
                    <a:pt x="22986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066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638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5439" y="74930"/>
                  </a:lnTo>
                  <a:lnTo>
                    <a:pt x="349250" y="77469"/>
                  </a:lnTo>
                  <a:lnTo>
                    <a:pt x="356869" y="78739"/>
                  </a:lnTo>
                  <a:lnTo>
                    <a:pt x="363219" y="80010"/>
                  </a:lnTo>
                  <a:lnTo>
                    <a:pt x="372109" y="82550"/>
                  </a:lnTo>
                  <a:lnTo>
                    <a:pt x="377189" y="80010"/>
                  </a:lnTo>
                  <a:lnTo>
                    <a:pt x="386079" y="80010"/>
                  </a:lnTo>
                  <a:lnTo>
                    <a:pt x="393700" y="78739"/>
                  </a:lnTo>
                  <a:lnTo>
                    <a:pt x="401319" y="7493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6719" y="58419"/>
                  </a:lnTo>
                  <a:lnTo>
                    <a:pt x="436879" y="48260"/>
                  </a:lnTo>
                  <a:lnTo>
                    <a:pt x="445769" y="36830"/>
                  </a:lnTo>
                  <a:lnTo>
                    <a:pt x="457200" y="29210"/>
                  </a:lnTo>
                  <a:lnTo>
                    <a:pt x="466089" y="21589"/>
                  </a:lnTo>
                  <a:lnTo>
                    <a:pt x="476250" y="16510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19" y="16510"/>
                  </a:lnTo>
                  <a:lnTo>
                    <a:pt x="499109" y="20319"/>
                  </a:lnTo>
                  <a:lnTo>
                    <a:pt x="496569" y="22860"/>
                  </a:lnTo>
                  <a:lnTo>
                    <a:pt x="490219" y="34289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29" y="7493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55929" y="9398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94029" y="137159"/>
                  </a:lnTo>
                  <a:lnTo>
                    <a:pt x="496569" y="140969"/>
                  </a:lnTo>
                  <a:lnTo>
                    <a:pt x="501650" y="143509"/>
                  </a:lnTo>
                  <a:lnTo>
                    <a:pt x="502919" y="147319"/>
                  </a:lnTo>
                  <a:lnTo>
                    <a:pt x="499109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59" y="147319"/>
                  </a:lnTo>
                  <a:lnTo>
                    <a:pt x="471169" y="144780"/>
                  </a:lnTo>
                  <a:lnTo>
                    <a:pt x="466089" y="143509"/>
                  </a:lnTo>
                  <a:lnTo>
                    <a:pt x="462279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5769" y="134619"/>
                  </a:lnTo>
                  <a:lnTo>
                    <a:pt x="435609" y="12573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5439" y="118109"/>
                  </a:lnTo>
                  <a:lnTo>
                    <a:pt x="331469" y="121919"/>
                  </a:lnTo>
                  <a:lnTo>
                    <a:pt x="322579" y="12573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8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2389" y="147319"/>
                  </a:lnTo>
                  <a:lnTo>
                    <a:pt x="44450" y="13843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4459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888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2539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435350" y="5228590"/>
              <a:ext cx="2539" cy="2539"/>
            </a:xfrm>
            <a:prstGeom prst="rect">
              <a:avLst/>
            </a:prstGeom>
            <a:blipFill>
              <a:blip r:embed="rId2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435350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127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468370" y="5248910"/>
              <a:ext cx="1270" cy="5080"/>
            </a:xfrm>
            <a:prstGeom prst="rect">
              <a:avLst/>
            </a:prstGeom>
            <a:blipFill>
              <a:blip r:embed="rId2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468370" y="52476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3462020" y="5248910"/>
              <a:ext cx="1270" cy="5080"/>
            </a:xfrm>
            <a:prstGeom prst="rect">
              <a:avLst/>
            </a:prstGeom>
            <a:blipFill>
              <a:blip r:embed="rId2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3462020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3473450" y="5247640"/>
              <a:ext cx="11429" cy="6350"/>
            </a:xfrm>
            <a:prstGeom prst="rect">
              <a:avLst/>
            </a:prstGeom>
            <a:blipFill>
              <a:blip r:embed="rId2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347345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3479800" y="5247640"/>
              <a:ext cx="11429" cy="6350"/>
            </a:xfrm>
            <a:prstGeom prst="rect">
              <a:avLst/>
            </a:prstGeom>
            <a:blipFill>
              <a:blip r:embed="rId2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3479800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3489960" y="5247640"/>
              <a:ext cx="10160" cy="6350"/>
            </a:xfrm>
            <a:prstGeom prst="rect">
              <a:avLst/>
            </a:prstGeom>
            <a:blipFill>
              <a:blip r:embed="rId2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3489960" y="52476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381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3392170" y="5133340"/>
              <a:ext cx="494029" cy="97789"/>
            </a:xfrm>
            <a:prstGeom prst="rect">
              <a:avLst/>
            </a:prstGeom>
            <a:blipFill>
              <a:blip r:embed="rId2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3493770" y="5260340"/>
              <a:ext cx="73660" cy="46990"/>
            </a:xfrm>
            <a:prstGeom prst="rect">
              <a:avLst/>
            </a:prstGeom>
            <a:blipFill>
              <a:blip r:embed="rId2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3493770" y="52603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1910"/>
                  </a:moveTo>
                  <a:lnTo>
                    <a:pt x="63500" y="3683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286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6989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3495039" y="5251450"/>
              <a:ext cx="31750" cy="8890"/>
            </a:xfrm>
            <a:prstGeom prst="rect">
              <a:avLst/>
            </a:prstGeom>
            <a:blipFill>
              <a:blip r:embed="rId2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3520439" y="5398770"/>
              <a:ext cx="58420" cy="46990"/>
            </a:xfrm>
            <a:prstGeom prst="rect">
              <a:avLst/>
            </a:prstGeom>
            <a:blipFill>
              <a:blip r:embed="rId2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3520439" y="5398770"/>
              <a:ext cx="58419" cy="46990"/>
            </a:xfrm>
            <a:custGeom>
              <a:avLst/>
              <a:gdLst/>
              <a:ahLst/>
              <a:cxnLst/>
              <a:rect l="l" t="t" r="r" b="b"/>
              <a:pathLst>
                <a:path w="58420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8420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39370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3392170" y="5283200"/>
              <a:ext cx="508000" cy="153669"/>
            </a:xfrm>
            <a:prstGeom prst="rect">
              <a:avLst/>
            </a:prstGeom>
            <a:blipFill>
              <a:blip r:embed="rId2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3392170" y="52832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144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5090"/>
                  </a:lnTo>
                  <a:lnTo>
                    <a:pt x="2793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4930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7940"/>
                  </a:lnTo>
                  <a:lnTo>
                    <a:pt x="180339" y="21590"/>
                  </a:lnTo>
                  <a:lnTo>
                    <a:pt x="185419" y="15240"/>
                  </a:lnTo>
                  <a:lnTo>
                    <a:pt x="19176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0819" y="1905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90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0669" y="67309"/>
                  </a:lnTo>
                  <a:lnTo>
                    <a:pt x="290829" y="67309"/>
                  </a:lnTo>
                  <a:lnTo>
                    <a:pt x="298450" y="6985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6389" y="62230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5439" y="76200"/>
                  </a:lnTo>
                  <a:lnTo>
                    <a:pt x="349250" y="77469"/>
                  </a:lnTo>
                  <a:lnTo>
                    <a:pt x="356869" y="78740"/>
                  </a:lnTo>
                  <a:lnTo>
                    <a:pt x="363219" y="81280"/>
                  </a:lnTo>
                  <a:lnTo>
                    <a:pt x="372109" y="82550"/>
                  </a:lnTo>
                  <a:lnTo>
                    <a:pt x="377189" y="81280"/>
                  </a:lnTo>
                  <a:lnTo>
                    <a:pt x="386079" y="81280"/>
                  </a:lnTo>
                  <a:lnTo>
                    <a:pt x="426719" y="58419"/>
                  </a:lnTo>
                  <a:lnTo>
                    <a:pt x="445769" y="38100"/>
                  </a:lnTo>
                  <a:lnTo>
                    <a:pt x="457200" y="29209"/>
                  </a:lnTo>
                  <a:lnTo>
                    <a:pt x="466089" y="21590"/>
                  </a:lnTo>
                  <a:lnTo>
                    <a:pt x="476250" y="16509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19" y="16509"/>
                  </a:lnTo>
                  <a:lnTo>
                    <a:pt x="499109" y="20319"/>
                  </a:lnTo>
                  <a:lnTo>
                    <a:pt x="496569" y="24130"/>
                  </a:lnTo>
                  <a:lnTo>
                    <a:pt x="490219" y="3429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55929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73709" y="120650"/>
                  </a:lnTo>
                  <a:lnTo>
                    <a:pt x="477519" y="125730"/>
                  </a:lnTo>
                  <a:lnTo>
                    <a:pt x="483869" y="129540"/>
                  </a:lnTo>
                  <a:lnTo>
                    <a:pt x="490219" y="134619"/>
                  </a:lnTo>
                  <a:lnTo>
                    <a:pt x="494029" y="138430"/>
                  </a:lnTo>
                  <a:lnTo>
                    <a:pt x="496569" y="140969"/>
                  </a:lnTo>
                  <a:lnTo>
                    <a:pt x="501650" y="144780"/>
                  </a:lnTo>
                  <a:lnTo>
                    <a:pt x="502919" y="147319"/>
                  </a:lnTo>
                  <a:lnTo>
                    <a:pt x="499109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59" y="147319"/>
                  </a:lnTo>
                  <a:lnTo>
                    <a:pt x="471169" y="146050"/>
                  </a:lnTo>
                  <a:lnTo>
                    <a:pt x="466089" y="144780"/>
                  </a:lnTo>
                  <a:lnTo>
                    <a:pt x="462279" y="14224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576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45439" y="119380"/>
                  </a:lnTo>
                  <a:lnTo>
                    <a:pt x="321309" y="129540"/>
                  </a:lnTo>
                  <a:lnTo>
                    <a:pt x="322579" y="132080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89" y="147319"/>
                  </a:lnTo>
                  <a:lnTo>
                    <a:pt x="284479" y="14224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2389" y="147319"/>
                  </a:lnTo>
                  <a:lnTo>
                    <a:pt x="44450" y="13970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5730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8889" y="11049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2539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3435350" y="5380990"/>
              <a:ext cx="2539" cy="2540"/>
            </a:xfrm>
            <a:prstGeom prst="rect">
              <a:avLst/>
            </a:prstGeom>
            <a:blipFill>
              <a:blip r:embed="rId2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3435350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3468370" y="54000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381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3468370" y="5401310"/>
              <a:ext cx="1270" cy="5080"/>
            </a:xfrm>
            <a:prstGeom prst="rect">
              <a:avLst/>
            </a:prstGeom>
            <a:blipFill>
              <a:blip r:embed="rId2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3462020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3462020" y="5400040"/>
              <a:ext cx="22859" cy="6350"/>
            </a:xfrm>
            <a:prstGeom prst="rect">
              <a:avLst/>
            </a:prstGeom>
            <a:blipFill>
              <a:blip r:embed="rId2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347345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3479800" y="5400040"/>
              <a:ext cx="11429" cy="6350"/>
            </a:xfrm>
            <a:prstGeom prst="rect">
              <a:avLst/>
            </a:prstGeom>
            <a:blipFill>
              <a:blip r:embed="rId2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3479800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3489960" y="5400040"/>
              <a:ext cx="10160" cy="6350"/>
            </a:xfrm>
            <a:prstGeom prst="rect">
              <a:avLst/>
            </a:prstGeom>
            <a:blipFill>
              <a:blip r:embed="rId2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3489960" y="54000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381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392170" y="5285740"/>
              <a:ext cx="494029" cy="97790"/>
            </a:xfrm>
            <a:prstGeom prst="rect">
              <a:avLst/>
            </a:prstGeom>
            <a:blipFill>
              <a:blip r:embed="rId2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493770" y="5412740"/>
              <a:ext cx="73660" cy="46990"/>
            </a:xfrm>
            <a:prstGeom prst="rect">
              <a:avLst/>
            </a:prstGeom>
            <a:blipFill>
              <a:blip r:embed="rId2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493770" y="54127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508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495039" y="5403850"/>
              <a:ext cx="31750" cy="8890"/>
            </a:xfrm>
            <a:prstGeom prst="rect">
              <a:avLst/>
            </a:prstGeom>
            <a:blipFill>
              <a:blip r:embed="rId2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520439" y="5551170"/>
              <a:ext cx="58420" cy="46990"/>
            </a:xfrm>
            <a:prstGeom prst="rect">
              <a:avLst/>
            </a:prstGeom>
            <a:blipFill>
              <a:blip r:embed="rId2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520439" y="5551170"/>
              <a:ext cx="58419" cy="46990"/>
            </a:xfrm>
            <a:custGeom>
              <a:avLst/>
              <a:gdLst/>
              <a:ahLst/>
              <a:cxnLst/>
              <a:rect l="l" t="t" r="r" b="b"/>
              <a:pathLst>
                <a:path w="58420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0320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8420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39370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392170" y="5435600"/>
              <a:ext cx="508000" cy="153669"/>
            </a:xfrm>
            <a:prstGeom prst="rect">
              <a:avLst/>
            </a:prstGeom>
            <a:blipFill>
              <a:blip r:embed="rId2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392170" y="54356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09"/>
                  </a:lnTo>
                  <a:lnTo>
                    <a:pt x="5079" y="91440"/>
                  </a:lnTo>
                  <a:lnTo>
                    <a:pt x="11429" y="87630"/>
                  </a:lnTo>
                  <a:lnTo>
                    <a:pt x="16509" y="86359"/>
                  </a:lnTo>
                  <a:lnTo>
                    <a:pt x="20319" y="85090"/>
                  </a:lnTo>
                  <a:lnTo>
                    <a:pt x="27939" y="82550"/>
                  </a:lnTo>
                  <a:lnTo>
                    <a:pt x="36829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3659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7639" y="33019"/>
                  </a:lnTo>
                  <a:lnTo>
                    <a:pt x="175259" y="27940"/>
                  </a:lnTo>
                  <a:lnTo>
                    <a:pt x="180339" y="21590"/>
                  </a:lnTo>
                  <a:lnTo>
                    <a:pt x="185419" y="15240"/>
                  </a:lnTo>
                  <a:lnTo>
                    <a:pt x="19176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0819" y="1778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29869" y="58419"/>
                  </a:lnTo>
                  <a:lnTo>
                    <a:pt x="241300" y="59690"/>
                  </a:lnTo>
                  <a:lnTo>
                    <a:pt x="252729" y="60959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0669" y="67309"/>
                  </a:lnTo>
                  <a:lnTo>
                    <a:pt x="290829" y="67309"/>
                  </a:lnTo>
                  <a:lnTo>
                    <a:pt x="298450" y="6858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6389" y="60959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5439" y="76200"/>
                  </a:lnTo>
                  <a:lnTo>
                    <a:pt x="349250" y="77469"/>
                  </a:lnTo>
                  <a:lnTo>
                    <a:pt x="356869" y="78740"/>
                  </a:lnTo>
                  <a:lnTo>
                    <a:pt x="363219" y="80009"/>
                  </a:lnTo>
                  <a:lnTo>
                    <a:pt x="372109" y="82550"/>
                  </a:lnTo>
                  <a:lnTo>
                    <a:pt x="377189" y="80009"/>
                  </a:lnTo>
                  <a:lnTo>
                    <a:pt x="386079" y="80009"/>
                  </a:lnTo>
                  <a:lnTo>
                    <a:pt x="426719" y="58419"/>
                  </a:lnTo>
                  <a:lnTo>
                    <a:pt x="445769" y="38100"/>
                  </a:lnTo>
                  <a:lnTo>
                    <a:pt x="457200" y="29209"/>
                  </a:lnTo>
                  <a:lnTo>
                    <a:pt x="466089" y="21590"/>
                  </a:lnTo>
                  <a:lnTo>
                    <a:pt x="476250" y="16509"/>
                  </a:lnTo>
                  <a:lnTo>
                    <a:pt x="48513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2919" y="16509"/>
                  </a:lnTo>
                  <a:lnTo>
                    <a:pt x="499109" y="20319"/>
                  </a:lnTo>
                  <a:lnTo>
                    <a:pt x="496569" y="22859"/>
                  </a:lnTo>
                  <a:lnTo>
                    <a:pt x="490219" y="34290"/>
                  </a:lnTo>
                  <a:lnTo>
                    <a:pt x="483869" y="39369"/>
                  </a:lnTo>
                  <a:lnTo>
                    <a:pt x="477519" y="44450"/>
                  </a:lnTo>
                  <a:lnTo>
                    <a:pt x="471169" y="52069"/>
                  </a:lnTo>
                  <a:lnTo>
                    <a:pt x="466089" y="58419"/>
                  </a:lnTo>
                  <a:lnTo>
                    <a:pt x="463550" y="64769"/>
                  </a:lnTo>
                  <a:lnTo>
                    <a:pt x="45846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55929" y="95250"/>
                  </a:lnTo>
                  <a:lnTo>
                    <a:pt x="458469" y="102869"/>
                  </a:lnTo>
                  <a:lnTo>
                    <a:pt x="463550" y="109219"/>
                  </a:lnTo>
                  <a:lnTo>
                    <a:pt x="468629" y="115569"/>
                  </a:lnTo>
                  <a:lnTo>
                    <a:pt x="494029" y="137159"/>
                  </a:lnTo>
                  <a:lnTo>
                    <a:pt x="496569" y="140969"/>
                  </a:lnTo>
                  <a:lnTo>
                    <a:pt x="501650" y="143509"/>
                  </a:lnTo>
                  <a:lnTo>
                    <a:pt x="502919" y="147319"/>
                  </a:lnTo>
                  <a:lnTo>
                    <a:pt x="499109" y="147319"/>
                  </a:lnTo>
                  <a:lnTo>
                    <a:pt x="490219" y="147319"/>
                  </a:lnTo>
                  <a:lnTo>
                    <a:pt x="483869" y="147319"/>
                  </a:lnTo>
                  <a:lnTo>
                    <a:pt x="480059" y="147319"/>
                  </a:lnTo>
                  <a:lnTo>
                    <a:pt x="471169" y="146050"/>
                  </a:lnTo>
                  <a:lnTo>
                    <a:pt x="466089" y="143509"/>
                  </a:lnTo>
                  <a:lnTo>
                    <a:pt x="462279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576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5439" y="118109"/>
                  </a:lnTo>
                  <a:lnTo>
                    <a:pt x="331469" y="121919"/>
                  </a:lnTo>
                  <a:lnTo>
                    <a:pt x="322579" y="12700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828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2389" y="147319"/>
                  </a:lnTo>
                  <a:lnTo>
                    <a:pt x="44450" y="138430"/>
                  </a:lnTo>
                  <a:lnTo>
                    <a:pt x="27939" y="133350"/>
                  </a:lnTo>
                  <a:lnTo>
                    <a:pt x="17779" y="128269"/>
                  </a:lnTo>
                  <a:lnTo>
                    <a:pt x="27939" y="124459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888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2539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435350" y="5533390"/>
              <a:ext cx="2539" cy="2540"/>
            </a:xfrm>
            <a:prstGeom prst="rect">
              <a:avLst/>
            </a:prstGeom>
            <a:blipFill>
              <a:blip r:embed="rId2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435350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468370" y="5553710"/>
              <a:ext cx="1270" cy="5080"/>
            </a:xfrm>
            <a:prstGeom prst="rect">
              <a:avLst/>
            </a:prstGeom>
            <a:blipFill>
              <a:blip r:embed="rId2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468370" y="55524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462020" y="5553710"/>
              <a:ext cx="1270" cy="5080"/>
            </a:xfrm>
            <a:prstGeom prst="rect">
              <a:avLst/>
            </a:prstGeom>
            <a:blipFill>
              <a:blip r:embed="rId2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462020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473450" y="5552440"/>
              <a:ext cx="11429" cy="6350"/>
            </a:xfrm>
            <a:prstGeom prst="rect">
              <a:avLst/>
            </a:prstGeom>
            <a:blipFill>
              <a:blip r:embed="rId2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47345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479800" y="5552440"/>
              <a:ext cx="11429" cy="6350"/>
            </a:xfrm>
            <a:prstGeom prst="rect">
              <a:avLst/>
            </a:prstGeom>
            <a:blipFill>
              <a:blip r:embed="rId2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479800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489960" y="5552440"/>
              <a:ext cx="10160" cy="6350"/>
            </a:xfrm>
            <a:prstGeom prst="rect">
              <a:avLst/>
            </a:prstGeom>
            <a:blipFill>
              <a:blip r:embed="rId2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489960" y="55524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253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2539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392170" y="5438140"/>
              <a:ext cx="494029" cy="97790"/>
            </a:xfrm>
            <a:prstGeom prst="rect">
              <a:avLst/>
            </a:prstGeom>
            <a:blipFill>
              <a:blip r:embed="rId2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493770" y="5565140"/>
              <a:ext cx="73660" cy="46990"/>
            </a:xfrm>
            <a:prstGeom prst="rect">
              <a:avLst/>
            </a:prstGeom>
            <a:blipFill>
              <a:blip r:embed="rId2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493770" y="55651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495039" y="5556250"/>
              <a:ext cx="31750" cy="8890"/>
            </a:xfrm>
            <a:prstGeom prst="rect">
              <a:avLst/>
            </a:prstGeom>
            <a:blipFill>
              <a:blip r:embed="rId2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6" name="object 526"/>
          <p:cNvGrpSpPr/>
          <p:nvPr/>
        </p:nvGrpSpPr>
        <p:grpSpPr>
          <a:xfrm>
            <a:off x="3976430" y="4819710"/>
            <a:ext cx="521970" cy="798830"/>
            <a:chOff x="3976430" y="4819710"/>
            <a:chExt cx="521970" cy="798830"/>
          </a:xfrm>
        </p:grpSpPr>
        <p:sp>
          <p:nvSpPr>
            <p:cNvPr id="527" name="object 527"/>
            <p:cNvSpPr/>
            <p:nvPr/>
          </p:nvSpPr>
          <p:spPr>
            <a:xfrm>
              <a:off x="4110989" y="4942840"/>
              <a:ext cx="58420" cy="46989"/>
            </a:xfrm>
            <a:prstGeom prst="rect">
              <a:avLst/>
            </a:prstGeom>
            <a:blipFill>
              <a:blip r:embed="rId2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110989" y="4941570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89" h="48260">
                  <a:moveTo>
                    <a:pt x="0" y="0"/>
                  </a:moveTo>
                  <a:lnTo>
                    <a:pt x="2539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89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3339" y="48259"/>
                  </a:lnTo>
                  <a:lnTo>
                    <a:pt x="58420" y="4825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3339" y="39369"/>
                  </a:lnTo>
                  <a:lnTo>
                    <a:pt x="49530" y="35559"/>
                  </a:lnTo>
                  <a:lnTo>
                    <a:pt x="46989" y="3047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982719" y="4826000"/>
              <a:ext cx="508000" cy="153669"/>
            </a:xfrm>
            <a:prstGeom prst="rect">
              <a:avLst/>
            </a:prstGeom>
            <a:blipFill>
              <a:blip r:embed="rId2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982719" y="48260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271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6360"/>
                  </a:lnTo>
                  <a:lnTo>
                    <a:pt x="2920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59" y="74930"/>
                  </a:lnTo>
                  <a:lnTo>
                    <a:pt x="68579" y="7366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8580"/>
                  </a:lnTo>
                  <a:lnTo>
                    <a:pt x="100329" y="6731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4610"/>
                  </a:lnTo>
                  <a:lnTo>
                    <a:pt x="151129" y="52069"/>
                  </a:lnTo>
                  <a:lnTo>
                    <a:pt x="154939" y="4953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9210"/>
                  </a:lnTo>
                  <a:lnTo>
                    <a:pt x="181609" y="21589"/>
                  </a:lnTo>
                  <a:lnTo>
                    <a:pt x="186689" y="16510"/>
                  </a:lnTo>
                  <a:lnTo>
                    <a:pt x="193039" y="1143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1430"/>
                  </a:lnTo>
                  <a:lnTo>
                    <a:pt x="212089" y="19050"/>
                  </a:lnTo>
                  <a:lnTo>
                    <a:pt x="214629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5880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7310"/>
                  </a:lnTo>
                  <a:lnTo>
                    <a:pt x="281939" y="68580"/>
                  </a:lnTo>
                  <a:lnTo>
                    <a:pt x="290829" y="68580"/>
                  </a:lnTo>
                  <a:lnTo>
                    <a:pt x="298450" y="69850"/>
                  </a:lnTo>
                  <a:lnTo>
                    <a:pt x="303529" y="6858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2230"/>
                  </a:lnTo>
                  <a:lnTo>
                    <a:pt x="341629" y="67310"/>
                  </a:lnTo>
                  <a:lnTo>
                    <a:pt x="353059" y="68580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4489" y="81280"/>
                  </a:lnTo>
                  <a:lnTo>
                    <a:pt x="372109" y="82550"/>
                  </a:lnTo>
                  <a:lnTo>
                    <a:pt x="378459" y="81280"/>
                  </a:lnTo>
                  <a:lnTo>
                    <a:pt x="386079" y="81280"/>
                  </a:lnTo>
                  <a:lnTo>
                    <a:pt x="393700" y="78739"/>
                  </a:lnTo>
                  <a:lnTo>
                    <a:pt x="402589" y="7620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7989" y="58419"/>
                  </a:lnTo>
                  <a:lnTo>
                    <a:pt x="436879" y="49530"/>
                  </a:lnTo>
                  <a:lnTo>
                    <a:pt x="447039" y="38100"/>
                  </a:lnTo>
                  <a:lnTo>
                    <a:pt x="458469" y="30480"/>
                  </a:lnTo>
                  <a:lnTo>
                    <a:pt x="467359" y="21589"/>
                  </a:lnTo>
                  <a:lnTo>
                    <a:pt x="477519" y="1778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89" y="17780"/>
                  </a:lnTo>
                  <a:lnTo>
                    <a:pt x="499109" y="20319"/>
                  </a:lnTo>
                  <a:lnTo>
                    <a:pt x="497839" y="24130"/>
                  </a:lnTo>
                  <a:lnTo>
                    <a:pt x="491489" y="3556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89" y="125730"/>
                  </a:lnTo>
                  <a:lnTo>
                    <a:pt x="491489" y="134619"/>
                  </a:lnTo>
                  <a:lnTo>
                    <a:pt x="494029" y="138430"/>
                  </a:lnTo>
                  <a:lnTo>
                    <a:pt x="497839" y="142239"/>
                  </a:lnTo>
                  <a:lnTo>
                    <a:pt x="501650" y="14478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4780"/>
                  </a:lnTo>
                  <a:lnTo>
                    <a:pt x="462279" y="143510"/>
                  </a:lnTo>
                  <a:lnTo>
                    <a:pt x="458469" y="139700"/>
                  </a:lnTo>
                  <a:lnTo>
                    <a:pt x="450850" y="13843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8110"/>
                  </a:lnTo>
                  <a:lnTo>
                    <a:pt x="346709" y="119380"/>
                  </a:lnTo>
                  <a:lnTo>
                    <a:pt x="332739" y="123189"/>
                  </a:lnTo>
                  <a:lnTo>
                    <a:pt x="322579" y="127000"/>
                  </a:lnTo>
                  <a:lnTo>
                    <a:pt x="321309" y="130810"/>
                  </a:lnTo>
                  <a:lnTo>
                    <a:pt x="322579" y="132080"/>
                  </a:lnTo>
                  <a:lnTo>
                    <a:pt x="330200" y="137160"/>
                  </a:lnTo>
                  <a:lnTo>
                    <a:pt x="313689" y="142239"/>
                  </a:lnTo>
                  <a:lnTo>
                    <a:pt x="289559" y="147319"/>
                  </a:lnTo>
                  <a:lnTo>
                    <a:pt x="284479" y="14351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493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3659" y="147319"/>
                  </a:lnTo>
                  <a:lnTo>
                    <a:pt x="44450" y="13970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5730"/>
                  </a:lnTo>
                  <a:lnTo>
                    <a:pt x="22859" y="120650"/>
                  </a:lnTo>
                  <a:lnTo>
                    <a:pt x="17779" y="118110"/>
                  </a:lnTo>
                  <a:lnTo>
                    <a:pt x="10159" y="11176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3809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4025899" y="4925060"/>
              <a:ext cx="3810" cy="2539"/>
            </a:xfrm>
            <a:prstGeom prst="rect">
              <a:avLst/>
            </a:prstGeom>
            <a:blipFill>
              <a:blip r:embed="rId2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025899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39"/>
                  </a:moveTo>
                  <a:lnTo>
                    <a:pt x="0" y="253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7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058919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058919" y="4944110"/>
              <a:ext cx="1270" cy="5080"/>
            </a:xfrm>
            <a:prstGeom prst="rect">
              <a:avLst/>
            </a:prstGeom>
            <a:blipFill>
              <a:blip r:embed="rId2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4052569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4052569" y="4942840"/>
              <a:ext cx="22859" cy="6350"/>
            </a:xfrm>
            <a:prstGeom prst="rect">
              <a:avLst/>
            </a:prstGeom>
            <a:blipFill>
              <a:blip r:embed="rId2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4063999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4070349" y="4942840"/>
              <a:ext cx="11429" cy="6350"/>
            </a:xfrm>
            <a:prstGeom prst="rect">
              <a:avLst/>
            </a:prstGeom>
            <a:blipFill>
              <a:blip r:embed="rId2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070349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5079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080509" y="4942840"/>
              <a:ext cx="10160" cy="6350"/>
            </a:xfrm>
            <a:prstGeom prst="rect">
              <a:avLst/>
            </a:prstGeom>
            <a:blipFill>
              <a:blip r:embed="rId2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080509" y="4944110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0" y="0"/>
                  </a:moveTo>
                  <a:lnTo>
                    <a:pt x="0" y="0"/>
                  </a:lnTo>
                  <a:lnTo>
                    <a:pt x="1269" y="0"/>
                  </a:lnTo>
                  <a:lnTo>
                    <a:pt x="8889" y="0"/>
                  </a:lnTo>
                  <a:lnTo>
                    <a:pt x="8889" y="2539"/>
                  </a:lnTo>
                  <a:lnTo>
                    <a:pt x="8889" y="3809"/>
                  </a:lnTo>
                  <a:lnTo>
                    <a:pt x="6350" y="5079"/>
                  </a:lnTo>
                  <a:lnTo>
                    <a:pt x="1269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982719" y="4828540"/>
              <a:ext cx="494029" cy="97789"/>
            </a:xfrm>
            <a:prstGeom prst="rect">
              <a:avLst/>
            </a:prstGeom>
            <a:blipFill>
              <a:blip r:embed="rId2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084319" y="4956810"/>
              <a:ext cx="73660" cy="46989"/>
            </a:xfrm>
            <a:prstGeom prst="rect">
              <a:avLst/>
            </a:prstGeom>
            <a:blipFill>
              <a:blip r:embed="rId2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084319" y="4955540"/>
              <a:ext cx="72390" cy="48260"/>
            </a:xfrm>
            <a:custGeom>
              <a:avLst/>
              <a:gdLst/>
              <a:ahLst/>
              <a:cxnLst/>
              <a:rect l="l" t="t" r="r" b="b"/>
              <a:pathLst>
                <a:path w="72389" h="48260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79" y="26670"/>
                  </a:lnTo>
                  <a:lnTo>
                    <a:pt x="5333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6510"/>
                  </a:lnTo>
                  <a:lnTo>
                    <a:pt x="46989" y="11430"/>
                  </a:lnTo>
                  <a:lnTo>
                    <a:pt x="46989" y="7620"/>
                  </a:lnTo>
                  <a:lnTo>
                    <a:pt x="46989" y="508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10160"/>
                  </a:lnTo>
                  <a:lnTo>
                    <a:pt x="8889" y="13970"/>
                  </a:lnTo>
                  <a:lnTo>
                    <a:pt x="12700" y="1778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89" y="4826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086859" y="4946650"/>
              <a:ext cx="31750" cy="8889"/>
            </a:xfrm>
            <a:prstGeom prst="rect">
              <a:avLst/>
            </a:prstGeom>
            <a:blipFill>
              <a:blip r:embed="rId2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110989" y="5093970"/>
              <a:ext cx="58420" cy="46989"/>
            </a:xfrm>
            <a:prstGeom prst="rect">
              <a:avLst/>
            </a:prstGeom>
            <a:blipFill>
              <a:blip r:embed="rId2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110989" y="50939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39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89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3339" y="46989"/>
                  </a:lnTo>
                  <a:lnTo>
                    <a:pt x="58420" y="46989"/>
                  </a:lnTo>
                  <a:lnTo>
                    <a:pt x="59689" y="45719"/>
                  </a:lnTo>
                  <a:lnTo>
                    <a:pt x="55880" y="41909"/>
                  </a:lnTo>
                  <a:lnTo>
                    <a:pt x="53339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982719" y="4978400"/>
              <a:ext cx="508000" cy="153669"/>
            </a:xfrm>
            <a:prstGeom prst="rect">
              <a:avLst/>
            </a:prstGeom>
            <a:blipFill>
              <a:blip r:embed="rId2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982719" y="49784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920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5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493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39"/>
                  </a:lnTo>
                  <a:lnTo>
                    <a:pt x="181609" y="21589"/>
                  </a:lnTo>
                  <a:lnTo>
                    <a:pt x="186689" y="15239"/>
                  </a:lnTo>
                  <a:lnTo>
                    <a:pt x="193039" y="1016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2089" y="17780"/>
                  </a:lnTo>
                  <a:lnTo>
                    <a:pt x="214629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193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4489" y="80010"/>
                  </a:lnTo>
                  <a:lnTo>
                    <a:pt x="372109" y="82550"/>
                  </a:lnTo>
                  <a:lnTo>
                    <a:pt x="378459" y="80010"/>
                  </a:lnTo>
                  <a:lnTo>
                    <a:pt x="386079" y="80010"/>
                  </a:lnTo>
                  <a:lnTo>
                    <a:pt x="427989" y="58419"/>
                  </a:lnTo>
                  <a:lnTo>
                    <a:pt x="436879" y="48260"/>
                  </a:lnTo>
                  <a:lnTo>
                    <a:pt x="447039" y="38100"/>
                  </a:lnTo>
                  <a:lnTo>
                    <a:pt x="458469" y="29210"/>
                  </a:lnTo>
                  <a:lnTo>
                    <a:pt x="467359" y="21589"/>
                  </a:lnTo>
                  <a:lnTo>
                    <a:pt x="477519" y="1651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89" y="16510"/>
                  </a:lnTo>
                  <a:lnTo>
                    <a:pt x="499109" y="20319"/>
                  </a:lnTo>
                  <a:lnTo>
                    <a:pt x="497839" y="22860"/>
                  </a:lnTo>
                  <a:lnTo>
                    <a:pt x="491489" y="34289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60"/>
                  </a:lnTo>
                  <a:lnTo>
                    <a:pt x="485139" y="129539"/>
                  </a:lnTo>
                  <a:lnTo>
                    <a:pt x="491489" y="134619"/>
                  </a:lnTo>
                  <a:lnTo>
                    <a:pt x="494029" y="137160"/>
                  </a:lnTo>
                  <a:lnTo>
                    <a:pt x="497839" y="140969"/>
                  </a:lnTo>
                  <a:lnTo>
                    <a:pt x="501650" y="14351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3510"/>
                  </a:lnTo>
                  <a:lnTo>
                    <a:pt x="462279" y="142239"/>
                  </a:lnTo>
                  <a:lnTo>
                    <a:pt x="458469" y="138430"/>
                  </a:lnTo>
                  <a:lnTo>
                    <a:pt x="450850" y="137160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39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39"/>
                  </a:lnTo>
                  <a:lnTo>
                    <a:pt x="346709" y="118110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39"/>
                  </a:lnTo>
                  <a:lnTo>
                    <a:pt x="322579" y="130810"/>
                  </a:lnTo>
                  <a:lnTo>
                    <a:pt x="330200" y="135889"/>
                  </a:lnTo>
                  <a:lnTo>
                    <a:pt x="313689" y="140969"/>
                  </a:lnTo>
                  <a:lnTo>
                    <a:pt x="289559" y="147319"/>
                  </a:lnTo>
                  <a:lnTo>
                    <a:pt x="284479" y="142239"/>
                  </a:lnTo>
                  <a:lnTo>
                    <a:pt x="278129" y="138430"/>
                  </a:lnTo>
                  <a:lnTo>
                    <a:pt x="271779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493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60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60"/>
                  </a:lnTo>
                  <a:lnTo>
                    <a:pt x="22859" y="120650"/>
                  </a:lnTo>
                  <a:lnTo>
                    <a:pt x="17779" y="116839"/>
                  </a:lnTo>
                  <a:lnTo>
                    <a:pt x="10159" y="110489"/>
                  </a:lnTo>
                  <a:lnTo>
                    <a:pt x="7619" y="109219"/>
                  </a:lnTo>
                  <a:lnTo>
                    <a:pt x="5079" y="105410"/>
                  </a:lnTo>
                  <a:lnTo>
                    <a:pt x="3809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025899" y="5076190"/>
              <a:ext cx="3810" cy="2539"/>
            </a:xfrm>
            <a:prstGeom prst="rect">
              <a:avLst/>
            </a:prstGeom>
            <a:blipFill>
              <a:blip r:embed="rId2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025899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058919" y="5096510"/>
              <a:ext cx="1270" cy="5080"/>
            </a:xfrm>
            <a:prstGeom prst="rect">
              <a:avLst/>
            </a:prstGeom>
            <a:blipFill>
              <a:blip r:embed="rId2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058919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052569" y="5096510"/>
              <a:ext cx="1270" cy="5080"/>
            </a:xfrm>
            <a:prstGeom prst="rect">
              <a:avLst/>
            </a:prstGeom>
            <a:blipFill>
              <a:blip r:embed="rId2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052569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063999" y="5095240"/>
              <a:ext cx="11429" cy="6350"/>
            </a:xfrm>
            <a:prstGeom prst="rect">
              <a:avLst/>
            </a:prstGeom>
            <a:blipFill>
              <a:blip r:embed="rId2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063999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070349" y="5095240"/>
              <a:ext cx="11429" cy="6350"/>
            </a:xfrm>
            <a:prstGeom prst="rect">
              <a:avLst/>
            </a:prstGeom>
            <a:blipFill>
              <a:blip r:embed="rId2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070349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507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5079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080509" y="5095240"/>
              <a:ext cx="10160" cy="6350"/>
            </a:xfrm>
            <a:prstGeom prst="rect">
              <a:avLst/>
            </a:prstGeom>
            <a:blipFill>
              <a:blip r:embed="rId3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080509" y="50952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982719" y="4980940"/>
              <a:ext cx="494029" cy="97789"/>
            </a:xfrm>
            <a:prstGeom prst="rect">
              <a:avLst/>
            </a:prstGeom>
            <a:blipFill>
              <a:blip r:embed="rId3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084319" y="5107940"/>
              <a:ext cx="73660" cy="46989"/>
            </a:xfrm>
            <a:prstGeom prst="rect">
              <a:avLst/>
            </a:prstGeom>
            <a:blipFill>
              <a:blip r:embed="rId3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084319" y="51079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333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8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086859" y="5099050"/>
              <a:ext cx="31750" cy="8889"/>
            </a:xfrm>
            <a:prstGeom prst="rect">
              <a:avLst/>
            </a:prstGeom>
            <a:blipFill>
              <a:blip r:embed="rId3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110989" y="5246370"/>
              <a:ext cx="58420" cy="46990"/>
            </a:xfrm>
            <a:prstGeom prst="rect">
              <a:avLst/>
            </a:prstGeom>
            <a:blipFill>
              <a:blip r:embed="rId3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110989" y="52463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39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4289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3339" y="46989"/>
                  </a:lnTo>
                  <a:lnTo>
                    <a:pt x="58420" y="4698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3339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982719" y="5130800"/>
              <a:ext cx="508000" cy="153669"/>
            </a:xfrm>
            <a:prstGeom prst="rect">
              <a:avLst/>
            </a:prstGeom>
            <a:blipFill>
              <a:blip r:embed="rId3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982719" y="51308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398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920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6095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588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493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39"/>
                  </a:lnTo>
                  <a:lnTo>
                    <a:pt x="181609" y="21589"/>
                  </a:lnTo>
                  <a:lnTo>
                    <a:pt x="186689" y="15239"/>
                  </a:lnTo>
                  <a:lnTo>
                    <a:pt x="193039" y="10160"/>
                  </a:lnTo>
                  <a:lnTo>
                    <a:pt x="198119" y="508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2089" y="17780"/>
                  </a:lnTo>
                  <a:lnTo>
                    <a:pt x="214629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588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193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6709" y="7493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4489" y="80010"/>
                  </a:lnTo>
                  <a:lnTo>
                    <a:pt x="372109" y="82550"/>
                  </a:lnTo>
                  <a:lnTo>
                    <a:pt x="378459" y="80010"/>
                  </a:lnTo>
                  <a:lnTo>
                    <a:pt x="386079" y="80010"/>
                  </a:lnTo>
                  <a:lnTo>
                    <a:pt x="427989" y="58419"/>
                  </a:lnTo>
                  <a:lnTo>
                    <a:pt x="436879" y="48260"/>
                  </a:lnTo>
                  <a:lnTo>
                    <a:pt x="447039" y="36830"/>
                  </a:lnTo>
                  <a:lnTo>
                    <a:pt x="458469" y="29210"/>
                  </a:lnTo>
                  <a:lnTo>
                    <a:pt x="467359" y="21589"/>
                  </a:lnTo>
                  <a:lnTo>
                    <a:pt x="477519" y="1651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89" y="16510"/>
                  </a:lnTo>
                  <a:lnTo>
                    <a:pt x="499109" y="20319"/>
                  </a:lnTo>
                  <a:lnTo>
                    <a:pt x="497839" y="22860"/>
                  </a:lnTo>
                  <a:lnTo>
                    <a:pt x="491489" y="34289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493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59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7159"/>
                  </a:lnTo>
                  <a:lnTo>
                    <a:pt x="497839" y="140969"/>
                  </a:lnTo>
                  <a:lnTo>
                    <a:pt x="501650" y="143509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4780"/>
                  </a:lnTo>
                  <a:lnTo>
                    <a:pt x="467359" y="143509"/>
                  </a:lnTo>
                  <a:lnTo>
                    <a:pt x="462279" y="142240"/>
                  </a:lnTo>
                  <a:lnTo>
                    <a:pt x="458469" y="138430"/>
                  </a:lnTo>
                  <a:lnTo>
                    <a:pt x="450850" y="137159"/>
                  </a:lnTo>
                  <a:lnTo>
                    <a:pt x="447039" y="134619"/>
                  </a:lnTo>
                  <a:lnTo>
                    <a:pt x="435609" y="12573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8109"/>
                  </a:lnTo>
                  <a:lnTo>
                    <a:pt x="332739" y="121919"/>
                  </a:lnTo>
                  <a:lnTo>
                    <a:pt x="322579" y="12573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368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3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59"/>
                  </a:lnTo>
                  <a:lnTo>
                    <a:pt x="2285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3809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025899" y="5228590"/>
              <a:ext cx="3810" cy="2539"/>
            </a:xfrm>
            <a:prstGeom prst="rect">
              <a:avLst/>
            </a:prstGeom>
            <a:blipFill>
              <a:blip r:embed="rId3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025899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058919" y="5248910"/>
              <a:ext cx="1270" cy="5080"/>
            </a:xfrm>
            <a:prstGeom prst="rect">
              <a:avLst/>
            </a:prstGeom>
            <a:blipFill>
              <a:blip r:embed="rId3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058919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052569" y="5248910"/>
              <a:ext cx="1270" cy="5080"/>
            </a:xfrm>
            <a:prstGeom prst="rect">
              <a:avLst/>
            </a:prstGeom>
            <a:blipFill>
              <a:blip r:embed="rId3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052569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063999" y="5247640"/>
              <a:ext cx="11429" cy="6350"/>
            </a:xfrm>
            <a:prstGeom prst="rect">
              <a:avLst/>
            </a:prstGeom>
            <a:blipFill>
              <a:blip r:embed="rId3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063999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070349" y="5247640"/>
              <a:ext cx="11429" cy="6350"/>
            </a:xfrm>
            <a:prstGeom prst="rect">
              <a:avLst/>
            </a:prstGeom>
            <a:blipFill>
              <a:blip r:embed="rId3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070349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507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5079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080509" y="5247640"/>
              <a:ext cx="10160" cy="6350"/>
            </a:xfrm>
            <a:prstGeom prst="rect">
              <a:avLst/>
            </a:prstGeom>
            <a:blipFill>
              <a:blip r:embed="rId3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080509" y="52476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381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982719" y="5133340"/>
              <a:ext cx="494029" cy="97789"/>
            </a:xfrm>
            <a:prstGeom prst="rect">
              <a:avLst/>
            </a:prstGeom>
            <a:blipFill>
              <a:blip r:embed="rId3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084319" y="5260340"/>
              <a:ext cx="73660" cy="46990"/>
            </a:xfrm>
            <a:prstGeom prst="rect">
              <a:avLst/>
            </a:prstGeom>
            <a:blipFill>
              <a:blip r:embed="rId3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084319" y="52603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79" y="41910"/>
                  </a:moveTo>
                  <a:lnTo>
                    <a:pt x="63500" y="3683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3339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286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6989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89" y="46990"/>
                  </a:lnTo>
                  <a:lnTo>
                    <a:pt x="68579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086859" y="5251450"/>
              <a:ext cx="31750" cy="8890"/>
            </a:xfrm>
            <a:prstGeom prst="rect">
              <a:avLst/>
            </a:prstGeom>
            <a:blipFill>
              <a:blip r:embed="rId3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110989" y="5398770"/>
              <a:ext cx="58420" cy="46990"/>
            </a:xfrm>
            <a:prstGeom prst="rect">
              <a:avLst/>
            </a:prstGeom>
            <a:blipFill>
              <a:blip r:embed="rId3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110989" y="53987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39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89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3339" y="46989"/>
                  </a:lnTo>
                  <a:lnTo>
                    <a:pt x="58420" y="4698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3339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982719" y="5283200"/>
              <a:ext cx="508000" cy="153669"/>
            </a:xfrm>
            <a:prstGeom prst="rect">
              <a:avLst/>
            </a:prstGeom>
            <a:blipFill>
              <a:blip r:embed="rId3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982719" y="52832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144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5090"/>
                  </a:lnTo>
                  <a:lnTo>
                    <a:pt x="2920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59" y="74930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493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40"/>
                  </a:lnTo>
                  <a:lnTo>
                    <a:pt x="181609" y="21590"/>
                  </a:lnTo>
                  <a:lnTo>
                    <a:pt x="186689" y="15240"/>
                  </a:lnTo>
                  <a:lnTo>
                    <a:pt x="19303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2089" y="1905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90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1939" y="67309"/>
                  </a:lnTo>
                  <a:lnTo>
                    <a:pt x="290829" y="67309"/>
                  </a:lnTo>
                  <a:lnTo>
                    <a:pt x="298450" y="6985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7659" y="62230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40"/>
                  </a:lnTo>
                  <a:lnTo>
                    <a:pt x="364489" y="81280"/>
                  </a:lnTo>
                  <a:lnTo>
                    <a:pt x="372109" y="82550"/>
                  </a:lnTo>
                  <a:lnTo>
                    <a:pt x="378459" y="81280"/>
                  </a:lnTo>
                  <a:lnTo>
                    <a:pt x="386079" y="81280"/>
                  </a:lnTo>
                  <a:lnTo>
                    <a:pt x="393700" y="78740"/>
                  </a:lnTo>
                  <a:lnTo>
                    <a:pt x="402589" y="7620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7989" y="58419"/>
                  </a:lnTo>
                  <a:lnTo>
                    <a:pt x="436879" y="48259"/>
                  </a:lnTo>
                  <a:lnTo>
                    <a:pt x="447039" y="38100"/>
                  </a:lnTo>
                  <a:lnTo>
                    <a:pt x="458469" y="29209"/>
                  </a:lnTo>
                  <a:lnTo>
                    <a:pt x="467359" y="21590"/>
                  </a:lnTo>
                  <a:lnTo>
                    <a:pt x="477519" y="16509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89" y="16509"/>
                  </a:lnTo>
                  <a:lnTo>
                    <a:pt x="499109" y="20319"/>
                  </a:lnTo>
                  <a:lnTo>
                    <a:pt x="497839" y="24130"/>
                  </a:lnTo>
                  <a:lnTo>
                    <a:pt x="491489" y="3429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89" y="125730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8430"/>
                  </a:lnTo>
                  <a:lnTo>
                    <a:pt x="497839" y="140969"/>
                  </a:lnTo>
                  <a:lnTo>
                    <a:pt x="501650" y="14478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4780"/>
                  </a:lnTo>
                  <a:lnTo>
                    <a:pt x="462279" y="142240"/>
                  </a:lnTo>
                  <a:lnTo>
                    <a:pt x="458469" y="139700"/>
                  </a:lnTo>
                  <a:lnTo>
                    <a:pt x="450850" y="138430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9380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40"/>
                  </a:lnTo>
                  <a:lnTo>
                    <a:pt x="322579" y="132080"/>
                  </a:lnTo>
                  <a:lnTo>
                    <a:pt x="330200" y="135890"/>
                  </a:lnTo>
                  <a:lnTo>
                    <a:pt x="31368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3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3659" y="147319"/>
                  </a:lnTo>
                  <a:lnTo>
                    <a:pt x="44450" y="13970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5730"/>
                  </a:lnTo>
                  <a:lnTo>
                    <a:pt x="2285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3809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025899" y="5380990"/>
              <a:ext cx="3810" cy="2540"/>
            </a:xfrm>
            <a:prstGeom prst="rect">
              <a:avLst/>
            </a:prstGeom>
            <a:blipFill>
              <a:blip r:embed="rId3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025899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058919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058919" y="5401310"/>
              <a:ext cx="1270" cy="5080"/>
            </a:xfrm>
            <a:prstGeom prst="rect">
              <a:avLst/>
            </a:prstGeom>
            <a:blipFill>
              <a:blip r:embed="rId3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052569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052569" y="5400040"/>
              <a:ext cx="22859" cy="6350"/>
            </a:xfrm>
            <a:prstGeom prst="rect">
              <a:avLst/>
            </a:prstGeom>
            <a:blipFill>
              <a:blip r:embed="rId3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063999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070349" y="5400040"/>
              <a:ext cx="11429" cy="6350"/>
            </a:xfrm>
            <a:prstGeom prst="rect">
              <a:avLst/>
            </a:prstGeom>
            <a:blipFill>
              <a:blip r:embed="rId3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070349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507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5079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080509" y="5400040"/>
              <a:ext cx="10160" cy="6350"/>
            </a:xfrm>
            <a:prstGeom prst="rect">
              <a:avLst/>
            </a:prstGeom>
            <a:blipFill>
              <a:blip r:embed="rId3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080509" y="54000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381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982719" y="5285740"/>
              <a:ext cx="494029" cy="97790"/>
            </a:xfrm>
            <a:prstGeom prst="rect">
              <a:avLst/>
            </a:prstGeom>
            <a:blipFill>
              <a:blip r:embed="rId3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084319" y="5412740"/>
              <a:ext cx="73660" cy="46990"/>
            </a:xfrm>
            <a:prstGeom prst="rect">
              <a:avLst/>
            </a:prstGeom>
            <a:blipFill>
              <a:blip r:embed="rId3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084319" y="54127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333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508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8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086859" y="5403850"/>
              <a:ext cx="31750" cy="8890"/>
            </a:xfrm>
            <a:prstGeom prst="rect">
              <a:avLst/>
            </a:prstGeom>
            <a:blipFill>
              <a:blip r:embed="rId3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110989" y="5551170"/>
              <a:ext cx="58420" cy="46990"/>
            </a:xfrm>
            <a:prstGeom prst="rect">
              <a:avLst/>
            </a:prstGeom>
            <a:blipFill>
              <a:blip r:embed="rId3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110989" y="55511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2539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4289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3339" y="46989"/>
                  </a:lnTo>
                  <a:lnTo>
                    <a:pt x="58420" y="46989"/>
                  </a:lnTo>
                  <a:lnTo>
                    <a:pt x="59689" y="45719"/>
                  </a:lnTo>
                  <a:lnTo>
                    <a:pt x="55880" y="41909"/>
                  </a:lnTo>
                  <a:lnTo>
                    <a:pt x="53339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982719" y="5435600"/>
              <a:ext cx="508000" cy="153669"/>
            </a:xfrm>
            <a:prstGeom prst="rect">
              <a:avLst/>
            </a:prstGeom>
            <a:blipFill>
              <a:blip r:embed="rId3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982719" y="5435600"/>
              <a:ext cx="509270" cy="153670"/>
            </a:xfrm>
            <a:custGeom>
              <a:avLst/>
              <a:gdLst/>
              <a:ahLst/>
              <a:cxnLst/>
              <a:rect l="l" t="t" r="r" b="b"/>
              <a:pathLst>
                <a:path w="509270" h="153670">
                  <a:moveTo>
                    <a:pt x="0" y="95250"/>
                  </a:moveTo>
                  <a:lnTo>
                    <a:pt x="1269" y="92709"/>
                  </a:lnTo>
                  <a:lnTo>
                    <a:pt x="5079" y="91440"/>
                  </a:lnTo>
                  <a:lnTo>
                    <a:pt x="11429" y="87630"/>
                  </a:lnTo>
                  <a:lnTo>
                    <a:pt x="16509" y="86359"/>
                  </a:lnTo>
                  <a:lnTo>
                    <a:pt x="20319" y="85090"/>
                  </a:lnTo>
                  <a:lnTo>
                    <a:pt x="29209" y="82550"/>
                  </a:lnTo>
                  <a:lnTo>
                    <a:pt x="36829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60959" y="73659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493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40"/>
                  </a:lnTo>
                  <a:lnTo>
                    <a:pt x="181609" y="21590"/>
                  </a:lnTo>
                  <a:lnTo>
                    <a:pt x="186689" y="15240"/>
                  </a:lnTo>
                  <a:lnTo>
                    <a:pt x="19303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2089" y="1778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90"/>
                  </a:lnTo>
                  <a:lnTo>
                    <a:pt x="252729" y="60959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1939" y="67309"/>
                  </a:lnTo>
                  <a:lnTo>
                    <a:pt x="290829" y="67309"/>
                  </a:lnTo>
                  <a:lnTo>
                    <a:pt x="298450" y="6858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7659" y="60959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40"/>
                  </a:lnTo>
                  <a:lnTo>
                    <a:pt x="364489" y="80009"/>
                  </a:lnTo>
                  <a:lnTo>
                    <a:pt x="372109" y="82550"/>
                  </a:lnTo>
                  <a:lnTo>
                    <a:pt x="378459" y="80009"/>
                  </a:lnTo>
                  <a:lnTo>
                    <a:pt x="386079" y="80009"/>
                  </a:lnTo>
                  <a:lnTo>
                    <a:pt x="427989" y="58419"/>
                  </a:lnTo>
                  <a:lnTo>
                    <a:pt x="436879" y="48259"/>
                  </a:lnTo>
                  <a:lnTo>
                    <a:pt x="447039" y="38100"/>
                  </a:lnTo>
                  <a:lnTo>
                    <a:pt x="458469" y="29209"/>
                  </a:lnTo>
                  <a:lnTo>
                    <a:pt x="467359" y="21590"/>
                  </a:lnTo>
                  <a:lnTo>
                    <a:pt x="477519" y="16509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9269" y="12700"/>
                  </a:lnTo>
                  <a:lnTo>
                    <a:pt x="504189" y="16509"/>
                  </a:lnTo>
                  <a:lnTo>
                    <a:pt x="499109" y="20319"/>
                  </a:lnTo>
                  <a:lnTo>
                    <a:pt x="497839" y="22859"/>
                  </a:lnTo>
                  <a:lnTo>
                    <a:pt x="491489" y="3429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59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7159"/>
                  </a:lnTo>
                  <a:lnTo>
                    <a:pt x="497839" y="140969"/>
                  </a:lnTo>
                  <a:lnTo>
                    <a:pt x="501650" y="143509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3509"/>
                  </a:lnTo>
                  <a:lnTo>
                    <a:pt x="462279" y="142240"/>
                  </a:lnTo>
                  <a:lnTo>
                    <a:pt x="458469" y="138430"/>
                  </a:lnTo>
                  <a:lnTo>
                    <a:pt x="450850" y="137159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8109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368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493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59"/>
                  </a:lnTo>
                  <a:lnTo>
                    <a:pt x="2285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3809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025899" y="5533390"/>
              <a:ext cx="3810" cy="2540"/>
            </a:xfrm>
            <a:prstGeom prst="rect">
              <a:avLst/>
            </a:prstGeom>
            <a:blipFill>
              <a:blip r:embed="rId1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025899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058919" y="5553710"/>
              <a:ext cx="1270" cy="5080"/>
            </a:xfrm>
            <a:prstGeom prst="rect">
              <a:avLst/>
            </a:prstGeom>
            <a:blipFill>
              <a:blip r:embed="rId3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058919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052569" y="5553710"/>
              <a:ext cx="1270" cy="5080"/>
            </a:xfrm>
            <a:prstGeom prst="rect">
              <a:avLst/>
            </a:prstGeom>
            <a:blipFill>
              <a:blip r:embed="rId3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052569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063999" y="5552440"/>
              <a:ext cx="11429" cy="6350"/>
            </a:xfrm>
            <a:prstGeom prst="rect">
              <a:avLst/>
            </a:prstGeom>
            <a:blipFill>
              <a:blip r:embed="rId3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063999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070349" y="5552440"/>
              <a:ext cx="11429" cy="6350"/>
            </a:xfrm>
            <a:prstGeom prst="rect">
              <a:avLst/>
            </a:prstGeom>
            <a:blipFill>
              <a:blip r:embed="rId3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070349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5079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5079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080509" y="5552440"/>
              <a:ext cx="10160" cy="6350"/>
            </a:xfrm>
            <a:prstGeom prst="rect">
              <a:avLst/>
            </a:prstGeom>
            <a:blipFill>
              <a:blip r:embed="rId3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080509" y="5552440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0" y="0"/>
                  </a:moveTo>
                  <a:lnTo>
                    <a:pt x="1269" y="0"/>
                  </a:lnTo>
                  <a:lnTo>
                    <a:pt x="6350" y="0"/>
                  </a:lnTo>
                  <a:lnTo>
                    <a:pt x="8889" y="1270"/>
                  </a:lnTo>
                  <a:lnTo>
                    <a:pt x="8889" y="2540"/>
                  </a:lnTo>
                  <a:lnTo>
                    <a:pt x="8889" y="5080"/>
                  </a:lnTo>
                  <a:lnTo>
                    <a:pt x="6350" y="6350"/>
                  </a:lnTo>
                  <a:lnTo>
                    <a:pt x="1269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982719" y="5438140"/>
              <a:ext cx="494029" cy="97790"/>
            </a:xfrm>
            <a:prstGeom prst="rect">
              <a:avLst/>
            </a:prstGeom>
            <a:blipFill>
              <a:blip r:embed="rId3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084319" y="5565140"/>
              <a:ext cx="73660" cy="46990"/>
            </a:xfrm>
            <a:prstGeom prst="rect">
              <a:avLst/>
            </a:prstGeom>
            <a:blipFill>
              <a:blip r:embed="rId3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084319" y="5565140"/>
              <a:ext cx="72390" cy="46990"/>
            </a:xfrm>
            <a:custGeom>
              <a:avLst/>
              <a:gdLst/>
              <a:ahLst/>
              <a:cxnLst/>
              <a:rect l="l" t="t" r="r" b="b"/>
              <a:pathLst>
                <a:path w="72389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333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6989" y="10160"/>
                  </a:lnTo>
                  <a:lnTo>
                    <a:pt x="46989" y="7620"/>
                  </a:lnTo>
                  <a:lnTo>
                    <a:pt x="46989" y="3810"/>
                  </a:lnTo>
                  <a:lnTo>
                    <a:pt x="4698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523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698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238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086859" y="5556250"/>
              <a:ext cx="31750" cy="8890"/>
            </a:xfrm>
            <a:prstGeom prst="rect">
              <a:avLst/>
            </a:prstGeom>
            <a:blipFill>
              <a:blip r:embed="rId3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5" name="object 625"/>
          <p:cNvGrpSpPr/>
          <p:nvPr/>
        </p:nvGrpSpPr>
        <p:grpSpPr>
          <a:xfrm>
            <a:off x="4586030" y="4819710"/>
            <a:ext cx="520700" cy="798830"/>
            <a:chOff x="4586030" y="4819710"/>
            <a:chExt cx="520700" cy="798830"/>
          </a:xfrm>
        </p:grpSpPr>
        <p:sp>
          <p:nvSpPr>
            <p:cNvPr id="626" name="object 626"/>
            <p:cNvSpPr/>
            <p:nvPr/>
          </p:nvSpPr>
          <p:spPr>
            <a:xfrm>
              <a:off x="4720589" y="4942840"/>
              <a:ext cx="58420" cy="46989"/>
            </a:xfrm>
            <a:prstGeom prst="rect">
              <a:avLst/>
            </a:prstGeom>
            <a:blipFill>
              <a:blip r:embed="rId3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720589" y="4941570"/>
              <a:ext cx="59690" cy="48260"/>
            </a:xfrm>
            <a:custGeom>
              <a:avLst/>
              <a:gdLst/>
              <a:ahLst/>
              <a:cxnLst/>
              <a:rect l="l" t="t" r="r" b="b"/>
              <a:pathLst>
                <a:path w="59689" h="48260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3047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8259"/>
                  </a:lnTo>
                  <a:lnTo>
                    <a:pt x="57150" y="4825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5559"/>
                  </a:lnTo>
                  <a:lnTo>
                    <a:pt x="46989" y="3047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592319" y="4826000"/>
              <a:ext cx="508000" cy="153669"/>
            </a:xfrm>
            <a:prstGeom prst="rect">
              <a:avLst/>
            </a:prstGeom>
            <a:blipFill>
              <a:blip r:embed="rId3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592319" y="48260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271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6360"/>
                  </a:lnTo>
                  <a:lnTo>
                    <a:pt x="2920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4930"/>
                  </a:lnTo>
                  <a:lnTo>
                    <a:pt x="68579" y="7366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8580"/>
                  </a:lnTo>
                  <a:lnTo>
                    <a:pt x="100329" y="6731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4610"/>
                  </a:lnTo>
                  <a:lnTo>
                    <a:pt x="151129" y="52069"/>
                  </a:lnTo>
                  <a:lnTo>
                    <a:pt x="153669" y="4953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9210"/>
                  </a:lnTo>
                  <a:lnTo>
                    <a:pt x="181609" y="21589"/>
                  </a:lnTo>
                  <a:lnTo>
                    <a:pt x="185419" y="16510"/>
                  </a:lnTo>
                  <a:lnTo>
                    <a:pt x="193039" y="1143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1430"/>
                  </a:lnTo>
                  <a:lnTo>
                    <a:pt x="212089" y="19050"/>
                  </a:lnTo>
                  <a:lnTo>
                    <a:pt x="214629" y="2921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5880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7310"/>
                  </a:lnTo>
                  <a:lnTo>
                    <a:pt x="281939" y="68580"/>
                  </a:lnTo>
                  <a:lnTo>
                    <a:pt x="290829" y="68580"/>
                  </a:lnTo>
                  <a:lnTo>
                    <a:pt x="298450" y="69850"/>
                  </a:lnTo>
                  <a:lnTo>
                    <a:pt x="303529" y="6858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2230"/>
                  </a:lnTo>
                  <a:lnTo>
                    <a:pt x="341629" y="67310"/>
                  </a:lnTo>
                  <a:lnTo>
                    <a:pt x="353059" y="68580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3219" y="81280"/>
                  </a:lnTo>
                  <a:lnTo>
                    <a:pt x="372109" y="82550"/>
                  </a:lnTo>
                  <a:lnTo>
                    <a:pt x="378459" y="81280"/>
                  </a:lnTo>
                  <a:lnTo>
                    <a:pt x="386079" y="81280"/>
                  </a:lnTo>
                  <a:lnTo>
                    <a:pt x="393700" y="78739"/>
                  </a:lnTo>
                  <a:lnTo>
                    <a:pt x="402589" y="7620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7989" y="58419"/>
                  </a:lnTo>
                  <a:lnTo>
                    <a:pt x="436879" y="49530"/>
                  </a:lnTo>
                  <a:lnTo>
                    <a:pt x="447039" y="38100"/>
                  </a:lnTo>
                  <a:lnTo>
                    <a:pt x="457200" y="30480"/>
                  </a:lnTo>
                  <a:lnTo>
                    <a:pt x="467359" y="21589"/>
                  </a:lnTo>
                  <a:lnTo>
                    <a:pt x="476250" y="1778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4189" y="17780"/>
                  </a:lnTo>
                  <a:lnTo>
                    <a:pt x="499109" y="20319"/>
                  </a:lnTo>
                  <a:lnTo>
                    <a:pt x="497839" y="24130"/>
                  </a:lnTo>
                  <a:lnTo>
                    <a:pt x="491489" y="3556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89" y="125730"/>
                  </a:lnTo>
                  <a:lnTo>
                    <a:pt x="491489" y="134619"/>
                  </a:lnTo>
                  <a:lnTo>
                    <a:pt x="494029" y="138430"/>
                  </a:lnTo>
                  <a:lnTo>
                    <a:pt x="497839" y="142239"/>
                  </a:lnTo>
                  <a:lnTo>
                    <a:pt x="501650" y="14478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4780"/>
                  </a:lnTo>
                  <a:lnTo>
                    <a:pt x="462279" y="14351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8110"/>
                  </a:lnTo>
                  <a:lnTo>
                    <a:pt x="346709" y="119380"/>
                  </a:lnTo>
                  <a:lnTo>
                    <a:pt x="332739" y="123189"/>
                  </a:lnTo>
                  <a:lnTo>
                    <a:pt x="322579" y="127000"/>
                  </a:lnTo>
                  <a:lnTo>
                    <a:pt x="321309" y="130810"/>
                  </a:lnTo>
                  <a:lnTo>
                    <a:pt x="322579" y="132080"/>
                  </a:lnTo>
                  <a:lnTo>
                    <a:pt x="330200" y="137160"/>
                  </a:lnTo>
                  <a:lnTo>
                    <a:pt x="312419" y="142239"/>
                  </a:lnTo>
                  <a:lnTo>
                    <a:pt x="289559" y="147319"/>
                  </a:lnTo>
                  <a:lnTo>
                    <a:pt x="284479" y="14351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9860"/>
                  </a:lnTo>
                  <a:lnTo>
                    <a:pt x="236219" y="14223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3659" y="147319"/>
                  </a:lnTo>
                  <a:lnTo>
                    <a:pt x="44450" y="13970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5730"/>
                  </a:lnTo>
                  <a:lnTo>
                    <a:pt x="21589" y="120650"/>
                  </a:lnTo>
                  <a:lnTo>
                    <a:pt x="17779" y="118110"/>
                  </a:lnTo>
                  <a:lnTo>
                    <a:pt x="10159" y="11176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2539" y="105410"/>
                  </a:lnTo>
                  <a:lnTo>
                    <a:pt x="1269" y="100330"/>
                  </a:lnTo>
                  <a:lnTo>
                    <a:pt x="0" y="9906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635499" y="4925060"/>
              <a:ext cx="3810" cy="2539"/>
            </a:xfrm>
            <a:prstGeom prst="rect">
              <a:avLst/>
            </a:prstGeom>
            <a:blipFill>
              <a:blip r:embed="rId3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635499" y="492506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39"/>
                  </a:moveTo>
                  <a:lnTo>
                    <a:pt x="0" y="2539"/>
                  </a:lnTo>
                  <a:lnTo>
                    <a:pt x="0" y="1269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69"/>
                  </a:lnTo>
                  <a:lnTo>
                    <a:pt x="2539" y="2539"/>
                  </a:lnTo>
                  <a:lnTo>
                    <a:pt x="127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668519" y="4944110"/>
              <a:ext cx="1270" cy="5080"/>
            </a:xfrm>
            <a:custGeom>
              <a:avLst/>
              <a:gdLst/>
              <a:ahLst/>
              <a:cxnLst/>
              <a:rect l="l" t="t" r="r" b="b"/>
              <a:pathLst>
                <a:path w="1270" h="5079">
                  <a:moveTo>
                    <a:pt x="1269" y="2539"/>
                  </a:moveTo>
                  <a:lnTo>
                    <a:pt x="1269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1269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668519" y="4944110"/>
              <a:ext cx="1270" cy="5080"/>
            </a:xfrm>
            <a:prstGeom prst="rect">
              <a:avLst/>
            </a:prstGeom>
            <a:blipFill>
              <a:blip r:embed="rId3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662169" y="4944110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2539"/>
                  </a:moveTo>
                  <a:lnTo>
                    <a:pt x="0" y="3809"/>
                  </a:lnTo>
                  <a:lnTo>
                    <a:pt x="0" y="5079"/>
                  </a:lnTo>
                  <a:lnTo>
                    <a:pt x="0" y="3809"/>
                  </a:lnTo>
                  <a:lnTo>
                    <a:pt x="0" y="2539"/>
                  </a:lnTo>
                  <a:lnTo>
                    <a:pt x="0" y="0"/>
                  </a:lnTo>
                  <a:lnTo>
                    <a:pt x="0" y="253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662169" y="4942840"/>
              <a:ext cx="22859" cy="6350"/>
            </a:xfrm>
            <a:prstGeom prst="rect">
              <a:avLst/>
            </a:prstGeom>
            <a:blipFill>
              <a:blip r:embed="rId3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673599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679949" y="4942840"/>
              <a:ext cx="11429" cy="6350"/>
            </a:xfrm>
            <a:prstGeom prst="rect">
              <a:avLst/>
            </a:prstGeom>
            <a:blipFill>
              <a:blip r:embed="rId3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679949" y="4944110"/>
              <a:ext cx="11430" cy="5080"/>
            </a:xfrm>
            <a:custGeom>
              <a:avLst/>
              <a:gdLst/>
              <a:ahLst/>
              <a:cxnLst/>
              <a:rect l="l" t="t" r="r" b="b"/>
              <a:pathLst>
                <a:path w="11429" h="5079">
                  <a:moveTo>
                    <a:pt x="2539" y="0"/>
                  </a:moveTo>
                  <a:lnTo>
                    <a:pt x="2539" y="0"/>
                  </a:lnTo>
                  <a:lnTo>
                    <a:pt x="3810" y="0"/>
                  </a:lnTo>
                  <a:lnTo>
                    <a:pt x="11429" y="0"/>
                  </a:lnTo>
                  <a:lnTo>
                    <a:pt x="11429" y="2539"/>
                  </a:lnTo>
                  <a:lnTo>
                    <a:pt x="11429" y="3809"/>
                  </a:lnTo>
                  <a:lnTo>
                    <a:pt x="7620" y="5079"/>
                  </a:lnTo>
                  <a:lnTo>
                    <a:pt x="3810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688839" y="4942840"/>
              <a:ext cx="10160" cy="6350"/>
            </a:xfrm>
            <a:prstGeom prst="rect">
              <a:avLst/>
            </a:prstGeom>
            <a:blipFill>
              <a:blip r:embed="rId3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688839" y="4944110"/>
              <a:ext cx="10160" cy="5080"/>
            </a:xfrm>
            <a:custGeom>
              <a:avLst/>
              <a:gdLst/>
              <a:ahLst/>
              <a:cxnLst/>
              <a:rect l="l" t="t" r="r" b="b"/>
              <a:pathLst>
                <a:path w="10160" h="5079">
                  <a:moveTo>
                    <a:pt x="1270" y="0"/>
                  </a:moveTo>
                  <a:lnTo>
                    <a:pt x="1270" y="0"/>
                  </a:lnTo>
                  <a:lnTo>
                    <a:pt x="2539" y="0"/>
                  </a:lnTo>
                  <a:lnTo>
                    <a:pt x="10160" y="0"/>
                  </a:lnTo>
                  <a:lnTo>
                    <a:pt x="10160" y="2539"/>
                  </a:lnTo>
                  <a:lnTo>
                    <a:pt x="10160" y="3809"/>
                  </a:lnTo>
                  <a:lnTo>
                    <a:pt x="7620" y="5079"/>
                  </a:lnTo>
                  <a:lnTo>
                    <a:pt x="2539" y="5079"/>
                  </a:lnTo>
                  <a:lnTo>
                    <a:pt x="1270" y="5079"/>
                  </a:lnTo>
                  <a:lnTo>
                    <a:pt x="0" y="5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592319" y="4828540"/>
              <a:ext cx="494029" cy="97789"/>
            </a:xfrm>
            <a:prstGeom prst="rect">
              <a:avLst/>
            </a:prstGeom>
            <a:blipFill>
              <a:blip r:embed="rId3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693919" y="4956810"/>
              <a:ext cx="73660" cy="46989"/>
            </a:xfrm>
            <a:prstGeom prst="rect">
              <a:avLst/>
            </a:prstGeom>
            <a:blipFill>
              <a:blip r:embed="rId3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693919" y="4955540"/>
              <a:ext cx="73660" cy="48260"/>
            </a:xfrm>
            <a:custGeom>
              <a:avLst/>
              <a:gdLst/>
              <a:ahLst/>
              <a:cxnLst/>
              <a:rect l="l" t="t" r="r" b="b"/>
              <a:pathLst>
                <a:path w="73660" h="48260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5560"/>
                  </a:lnTo>
                  <a:lnTo>
                    <a:pt x="58419" y="33020"/>
                  </a:lnTo>
                  <a:lnTo>
                    <a:pt x="57150" y="3048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6510"/>
                  </a:lnTo>
                  <a:lnTo>
                    <a:pt x="48259" y="11430"/>
                  </a:lnTo>
                  <a:lnTo>
                    <a:pt x="48259" y="7620"/>
                  </a:lnTo>
                  <a:lnTo>
                    <a:pt x="48259" y="5080"/>
                  </a:lnTo>
                  <a:lnTo>
                    <a:pt x="4825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10160"/>
                  </a:lnTo>
                  <a:lnTo>
                    <a:pt x="8889" y="13970"/>
                  </a:lnTo>
                  <a:lnTo>
                    <a:pt x="12700" y="17780"/>
                  </a:lnTo>
                  <a:lnTo>
                    <a:pt x="1650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30480"/>
                  </a:lnTo>
                  <a:lnTo>
                    <a:pt x="31750" y="3556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825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826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695189" y="4946650"/>
              <a:ext cx="31750" cy="8889"/>
            </a:xfrm>
            <a:prstGeom prst="rect">
              <a:avLst/>
            </a:prstGeom>
            <a:blipFill>
              <a:blip r:embed="rId3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720589" y="5093970"/>
              <a:ext cx="58420" cy="46989"/>
            </a:xfrm>
            <a:prstGeom prst="rect">
              <a:avLst/>
            </a:prstGeom>
            <a:blipFill>
              <a:blip r:embed="rId3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720589" y="50939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89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592319" y="4978400"/>
              <a:ext cx="508000" cy="153669"/>
            </a:xfrm>
            <a:prstGeom prst="rect">
              <a:avLst/>
            </a:prstGeom>
            <a:blipFill>
              <a:blip r:embed="rId3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592319" y="49784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920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39"/>
                  </a:lnTo>
                  <a:lnTo>
                    <a:pt x="181609" y="21589"/>
                  </a:lnTo>
                  <a:lnTo>
                    <a:pt x="185419" y="15239"/>
                  </a:lnTo>
                  <a:lnTo>
                    <a:pt x="193039" y="10160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2089" y="17780"/>
                  </a:lnTo>
                  <a:lnTo>
                    <a:pt x="214629" y="27939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193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3219" y="80010"/>
                  </a:lnTo>
                  <a:lnTo>
                    <a:pt x="372109" y="82550"/>
                  </a:lnTo>
                  <a:lnTo>
                    <a:pt x="378459" y="80010"/>
                  </a:lnTo>
                  <a:lnTo>
                    <a:pt x="386079" y="80010"/>
                  </a:lnTo>
                  <a:lnTo>
                    <a:pt x="427989" y="58419"/>
                  </a:lnTo>
                  <a:lnTo>
                    <a:pt x="436879" y="48260"/>
                  </a:lnTo>
                  <a:lnTo>
                    <a:pt x="447039" y="3810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4189" y="16510"/>
                  </a:lnTo>
                  <a:lnTo>
                    <a:pt x="499109" y="20319"/>
                  </a:lnTo>
                  <a:lnTo>
                    <a:pt x="497839" y="22860"/>
                  </a:lnTo>
                  <a:lnTo>
                    <a:pt x="491489" y="34289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60"/>
                  </a:lnTo>
                  <a:lnTo>
                    <a:pt x="485139" y="129539"/>
                  </a:lnTo>
                  <a:lnTo>
                    <a:pt x="491489" y="134619"/>
                  </a:lnTo>
                  <a:lnTo>
                    <a:pt x="494029" y="137160"/>
                  </a:lnTo>
                  <a:lnTo>
                    <a:pt x="497839" y="140969"/>
                  </a:lnTo>
                  <a:lnTo>
                    <a:pt x="501650" y="14351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3510"/>
                  </a:lnTo>
                  <a:lnTo>
                    <a:pt x="462279" y="142239"/>
                  </a:lnTo>
                  <a:lnTo>
                    <a:pt x="457200" y="138430"/>
                  </a:lnTo>
                  <a:lnTo>
                    <a:pt x="450850" y="137160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39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39"/>
                  </a:lnTo>
                  <a:lnTo>
                    <a:pt x="346709" y="118110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39"/>
                  </a:lnTo>
                  <a:lnTo>
                    <a:pt x="322579" y="130810"/>
                  </a:lnTo>
                  <a:lnTo>
                    <a:pt x="330200" y="135889"/>
                  </a:lnTo>
                  <a:lnTo>
                    <a:pt x="312419" y="140969"/>
                  </a:lnTo>
                  <a:lnTo>
                    <a:pt x="289559" y="147319"/>
                  </a:lnTo>
                  <a:lnTo>
                    <a:pt x="284479" y="142239"/>
                  </a:lnTo>
                  <a:lnTo>
                    <a:pt x="278129" y="138430"/>
                  </a:lnTo>
                  <a:lnTo>
                    <a:pt x="271779" y="137160"/>
                  </a:lnTo>
                  <a:lnTo>
                    <a:pt x="260350" y="137160"/>
                  </a:lnTo>
                  <a:lnTo>
                    <a:pt x="247650" y="148589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60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60"/>
                  </a:lnTo>
                  <a:lnTo>
                    <a:pt x="21589" y="120650"/>
                  </a:lnTo>
                  <a:lnTo>
                    <a:pt x="17779" y="116839"/>
                  </a:lnTo>
                  <a:lnTo>
                    <a:pt x="10159" y="110489"/>
                  </a:lnTo>
                  <a:lnTo>
                    <a:pt x="7619" y="109219"/>
                  </a:lnTo>
                  <a:lnTo>
                    <a:pt x="5079" y="105410"/>
                  </a:lnTo>
                  <a:lnTo>
                    <a:pt x="2539" y="104139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635499" y="5076190"/>
              <a:ext cx="3810" cy="2539"/>
            </a:xfrm>
            <a:prstGeom prst="rect">
              <a:avLst/>
            </a:prstGeom>
            <a:blipFill>
              <a:blip r:embed="rId3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635499" y="50761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668519" y="5096510"/>
              <a:ext cx="1270" cy="5080"/>
            </a:xfrm>
            <a:prstGeom prst="rect">
              <a:avLst/>
            </a:prstGeom>
            <a:blipFill>
              <a:blip r:embed="rId3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668519" y="50952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662169" y="5096510"/>
              <a:ext cx="1270" cy="5080"/>
            </a:xfrm>
            <a:prstGeom prst="rect">
              <a:avLst/>
            </a:prstGeom>
            <a:blipFill>
              <a:blip r:embed="rId3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662169" y="50952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673599" y="5095240"/>
              <a:ext cx="11429" cy="6350"/>
            </a:xfrm>
            <a:prstGeom prst="rect">
              <a:avLst/>
            </a:prstGeom>
            <a:blipFill>
              <a:blip r:embed="rId3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673599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679949" y="5095240"/>
              <a:ext cx="11429" cy="6350"/>
            </a:xfrm>
            <a:prstGeom prst="rect">
              <a:avLst/>
            </a:prstGeom>
            <a:blipFill>
              <a:blip r:embed="rId3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679949" y="50952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688839" y="5095240"/>
              <a:ext cx="10160" cy="6350"/>
            </a:xfrm>
            <a:prstGeom prst="rect">
              <a:avLst/>
            </a:prstGeom>
            <a:blipFill>
              <a:blip r:embed="rId3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688839" y="50952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39" y="0"/>
                  </a:lnTo>
                  <a:lnTo>
                    <a:pt x="762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5080"/>
                  </a:lnTo>
                  <a:lnTo>
                    <a:pt x="762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592319" y="4980940"/>
              <a:ext cx="494029" cy="97789"/>
            </a:xfrm>
            <a:prstGeom prst="rect">
              <a:avLst/>
            </a:prstGeom>
            <a:blipFill>
              <a:blip r:embed="rId3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693919" y="5107940"/>
              <a:ext cx="73660" cy="46989"/>
            </a:xfrm>
            <a:prstGeom prst="rect">
              <a:avLst/>
            </a:prstGeom>
            <a:blipFill>
              <a:blip r:embed="rId3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693919" y="51079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8259" y="10160"/>
                  </a:lnTo>
                  <a:lnTo>
                    <a:pt x="48259" y="7620"/>
                  </a:lnTo>
                  <a:lnTo>
                    <a:pt x="48259" y="3810"/>
                  </a:lnTo>
                  <a:lnTo>
                    <a:pt x="4825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650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825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695189" y="5099050"/>
              <a:ext cx="31750" cy="8889"/>
            </a:xfrm>
            <a:prstGeom prst="rect">
              <a:avLst/>
            </a:prstGeom>
            <a:blipFill>
              <a:blip r:embed="rId3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720589" y="5246370"/>
              <a:ext cx="58420" cy="46990"/>
            </a:xfrm>
            <a:prstGeom prst="rect">
              <a:avLst/>
            </a:prstGeom>
            <a:blipFill>
              <a:blip r:embed="rId3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720589" y="52463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682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777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92319" y="5130800"/>
              <a:ext cx="508000" cy="153669"/>
            </a:xfrm>
            <a:prstGeom prst="rect">
              <a:avLst/>
            </a:prstGeom>
            <a:blipFill>
              <a:blip r:embed="rId3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592319" y="51308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3980"/>
                  </a:moveTo>
                  <a:lnTo>
                    <a:pt x="1269" y="92710"/>
                  </a:lnTo>
                  <a:lnTo>
                    <a:pt x="5079" y="91439"/>
                  </a:lnTo>
                  <a:lnTo>
                    <a:pt x="11429" y="87630"/>
                  </a:lnTo>
                  <a:lnTo>
                    <a:pt x="16509" y="86360"/>
                  </a:lnTo>
                  <a:lnTo>
                    <a:pt x="20319" y="85089"/>
                  </a:lnTo>
                  <a:lnTo>
                    <a:pt x="29209" y="82550"/>
                  </a:lnTo>
                  <a:lnTo>
                    <a:pt x="36829" y="80010"/>
                  </a:lnTo>
                  <a:lnTo>
                    <a:pt x="44450" y="77469"/>
                  </a:lnTo>
                  <a:lnTo>
                    <a:pt x="50800" y="74930"/>
                  </a:lnTo>
                  <a:lnTo>
                    <a:pt x="59689" y="73660"/>
                  </a:lnTo>
                  <a:lnTo>
                    <a:pt x="68579" y="72389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10"/>
                  </a:lnTo>
                  <a:lnTo>
                    <a:pt x="100329" y="66039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60"/>
                  </a:lnTo>
                  <a:lnTo>
                    <a:pt x="133350" y="59689"/>
                  </a:lnTo>
                  <a:lnTo>
                    <a:pt x="139700" y="58419"/>
                  </a:lnTo>
                  <a:lnTo>
                    <a:pt x="144779" y="55880"/>
                  </a:lnTo>
                  <a:lnTo>
                    <a:pt x="147319" y="53339"/>
                  </a:lnTo>
                  <a:lnTo>
                    <a:pt x="151129" y="52069"/>
                  </a:lnTo>
                  <a:lnTo>
                    <a:pt x="153669" y="48260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39"/>
                  </a:lnTo>
                  <a:lnTo>
                    <a:pt x="181609" y="21589"/>
                  </a:lnTo>
                  <a:lnTo>
                    <a:pt x="185419" y="15239"/>
                  </a:lnTo>
                  <a:lnTo>
                    <a:pt x="193039" y="10160"/>
                  </a:lnTo>
                  <a:lnTo>
                    <a:pt x="198119" y="5080"/>
                  </a:lnTo>
                  <a:lnTo>
                    <a:pt x="207009" y="0"/>
                  </a:lnTo>
                  <a:lnTo>
                    <a:pt x="208279" y="10160"/>
                  </a:lnTo>
                  <a:lnTo>
                    <a:pt x="212089" y="17780"/>
                  </a:lnTo>
                  <a:lnTo>
                    <a:pt x="214629" y="27939"/>
                  </a:lnTo>
                  <a:lnTo>
                    <a:pt x="215900" y="3683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10"/>
                  </a:lnTo>
                  <a:lnTo>
                    <a:pt x="222250" y="55880"/>
                  </a:lnTo>
                  <a:lnTo>
                    <a:pt x="231139" y="58419"/>
                  </a:lnTo>
                  <a:lnTo>
                    <a:pt x="241300" y="59689"/>
                  </a:lnTo>
                  <a:lnTo>
                    <a:pt x="252729" y="60960"/>
                  </a:lnTo>
                  <a:lnTo>
                    <a:pt x="264159" y="64769"/>
                  </a:lnTo>
                  <a:lnTo>
                    <a:pt x="271779" y="66039"/>
                  </a:lnTo>
                  <a:lnTo>
                    <a:pt x="281939" y="67310"/>
                  </a:lnTo>
                  <a:lnTo>
                    <a:pt x="290829" y="67310"/>
                  </a:lnTo>
                  <a:lnTo>
                    <a:pt x="298450" y="68580"/>
                  </a:lnTo>
                  <a:lnTo>
                    <a:pt x="303529" y="67310"/>
                  </a:lnTo>
                  <a:lnTo>
                    <a:pt x="309879" y="64769"/>
                  </a:lnTo>
                  <a:lnTo>
                    <a:pt x="314959" y="59689"/>
                  </a:lnTo>
                  <a:lnTo>
                    <a:pt x="327659" y="60960"/>
                  </a:lnTo>
                  <a:lnTo>
                    <a:pt x="341629" y="66039"/>
                  </a:lnTo>
                  <a:lnTo>
                    <a:pt x="353059" y="67310"/>
                  </a:lnTo>
                  <a:lnTo>
                    <a:pt x="346709" y="74930"/>
                  </a:lnTo>
                  <a:lnTo>
                    <a:pt x="349250" y="77469"/>
                  </a:lnTo>
                  <a:lnTo>
                    <a:pt x="358139" y="78739"/>
                  </a:lnTo>
                  <a:lnTo>
                    <a:pt x="363219" y="80010"/>
                  </a:lnTo>
                  <a:lnTo>
                    <a:pt x="372109" y="82550"/>
                  </a:lnTo>
                  <a:lnTo>
                    <a:pt x="378459" y="80010"/>
                  </a:lnTo>
                  <a:lnTo>
                    <a:pt x="386079" y="80010"/>
                  </a:lnTo>
                  <a:lnTo>
                    <a:pt x="427989" y="58419"/>
                  </a:lnTo>
                  <a:lnTo>
                    <a:pt x="436879" y="48260"/>
                  </a:lnTo>
                  <a:lnTo>
                    <a:pt x="447039" y="36830"/>
                  </a:lnTo>
                  <a:lnTo>
                    <a:pt x="457200" y="29210"/>
                  </a:lnTo>
                  <a:lnTo>
                    <a:pt x="467359" y="21589"/>
                  </a:lnTo>
                  <a:lnTo>
                    <a:pt x="476250" y="1651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4189" y="16510"/>
                  </a:lnTo>
                  <a:lnTo>
                    <a:pt x="499109" y="20319"/>
                  </a:lnTo>
                  <a:lnTo>
                    <a:pt x="497839" y="22860"/>
                  </a:lnTo>
                  <a:lnTo>
                    <a:pt x="491489" y="34289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493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59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7159"/>
                  </a:lnTo>
                  <a:lnTo>
                    <a:pt x="497839" y="140969"/>
                  </a:lnTo>
                  <a:lnTo>
                    <a:pt x="501650" y="143509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4780"/>
                  </a:lnTo>
                  <a:lnTo>
                    <a:pt x="467359" y="143509"/>
                  </a:lnTo>
                  <a:lnTo>
                    <a:pt x="462279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7039" y="134619"/>
                  </a:lnTo>
                  <a:lnTo>
                    <a:pt x="435609" y="12573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8109"/>
                  </a:lnTo>
                  <a:lnTo>
                    <a:pt x="332739" y="121919"/>
                  </a:lnTo>
                  <a:lnTo>
                    <a:pt x="322579" y="12573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59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2539" y="104140"/>
                  </a:lnTo>
                  <a:lnTo>
                    <a:pt x="1269" y="99060"/>
                  </a:lnTo>
                  <a:lnTo>
                    <a:pt x="0" y="97789"/>
                  </a:lnTo>
                  <a:lnTo>
                    <a:pt x="0" y="939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635499" y="5228590"/>
              <a:ext cx="3810" cy="2539"/>
            </a:xfrm>
            <a:prstGeom prst="rect">
              <a:avLst/>
            </a:prstGeom>
            <a:blipFill>
              <a:blip r:embed="rId3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635499" y="52285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668519" y="5248910"/>
              <a:ext cx="1270" cy="5080"/>
            </a:xfrm>
            <a:prstGeom prst="rect">
              <a:avLst/>
            </a:prstGeom>
            <a:blipFill>
              <a:blip r:embed="rId3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668519" y="52476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662169" y="5248910"/>
              <a:ext cx="1270" cy="5080"/>
            </a:xfrm>
            <a:prstGeom prst="rect">
              <a:avLst/>
            </a:prstGeom>
            <a:blipFill>
              <a:blip r:embed="rId3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662169" y="52476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381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673599" y="5247640"/>
              <a:ext cx="11429" cy="6350"/>
            </a:xfrm>
            <a:prstGeom prst="rect">
              <a:avLst/>
            </a:prstGeom>
            <a:blipFill>
              <a:blip r:embed="rId3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673599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679949" y="5247640"/>
              <a:ext cx="11429" cy="6350"/>
            </a:xfrm>
            <a:prstGeom prst="rect">
              <a:avLst/>
            </a:prstGeom>
            <a:blipFill>
              <a:blip r:embed="rId3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679949" y="52476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381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688839" y="5247640"/>
              <a:ext cx="10160" cy="6350"/>
            </a:xfrm>
            <a:prstGeom prst="rect">
              <a:avLst/>
            </a:prstGeom>
            <a:blipFill>
              <a:blip r:embed="rId3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688839" y="52476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39" y="0"/>
                  </a:lnTo>
                  <a:lnTo>
                    <a:pt x="762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3810"/>
                  </a:lnTo>
                  <a:lnTo>
                    <a:pt x="762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592319" y="5133340"/>
              <a:ext cx="494029" cy="97789"/>
            </a:xfrm>
            <a:prstGeom prst="rect">
              <a:avLst/>
            </a:prstGeom>
            <a:blipFill>
              <a:blip r:embed="rId3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693919" y="5260340"/>
              <a:ext cx="73660" cy="46990"/>
            </a:xfrm>
            <a:prstGeom prst="rect">
              <a:avLst/>
            </a:prstGeom>
            <a:blipFill>
              <a:blip r:embed="rId3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693919" y="52603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1910"/>
                  </a:moveTo>
                  <a:lnTo>
                    <a:pt x="63500" y="3683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7780"/>
                  </a:lnTo>
                  <a:lnTo>
                    <a:pt x="49529" y="15240"/>
                  </a:lnTo>
                  <a:lnTo>
                    <a:pt x="48259" y="10160"/>
                  </a:lnTo>
                  <a:lnTo>
                    <a:pt x="48259" y="7620"/>
                  </a:lnTo>
                  <a:lnTo>
                    <a:pt x="48259" y="3810"/>
                  </a:lnTo>
                  <a:lnTo>
                    <a:pt x="4825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6509" y="20320"/>
                  </a:lnTo>
                  <a:lnTo>
                    <a:pt x="19050" y="2286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6830"/>
                  </a:lnTo>
                  <a:lnTo>
                    <a:pt x="44450" y="40640"/>
                  </a:lnTo>
                  <a:lnTo>
                    <a:pt x="48259" y="41910"/>
                  </a:lnTo>
                  <a:lnTo>
                    <a:pt x="52069" y="43180"/>
                  </a:lnTo>
                  <a:lnTo>
                    <a:pt x="57150" y="4318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19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695189" y="5251450"/>
              <a:ext cx="31750" cy="8890"/>
            </a:xfrm>
            <a:prstGeom prst="rect">
              <a:avLst/>
            </a:prstGeom>
            <a:blipFill>
              <a:blip r:embed="rId3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720589" y="5398770"/>
              <a:ext cx="58420" cy="46990"/>
            </a:xfrm>
            <a:prstGeom prst="rect">
              <a:avLst/>
            </a:prstGeom>
            <a:blipFill>
              <a:blip r:embed="rId3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720589" y="53987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507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9049"/>
                  </a:lnTo>
                  <a:lnTo>
                    <a:pt x="16510" y="2412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3179"/>
                  </a:lnTo>
                  <a:lnTo>
                    <a:pt x="41910" y="4444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89" y="45719"/>
                  </a:lnTo>
                  <a:lnTo>
                    <a:pt x="55880" y="4317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507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592319" y="5283200"/>
              <a:ext cx="508000" cy="153669"/>
            </a:xfrm>
            <a:prstGeom prst="rect">
              <a:avLst/>
            </a:prstGeom>
            <a:blipFill>
              <a:blip r:embed="rId3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592319" y="52832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3980"/>
                  </a:lnTo>
                  <a:lnTo>
                    <a:pt x="5079" y="91440"/>
                  </a:lnTo>
                  <a:lnTo>
                    <a:pt x="11429" y="88900"/>
                  </a:lnTo>
                  <a:lnTo>
                    <a:pt x="16509" y="87630"/>
                  </a:lnTo>
                  <a:lnTo>
                    <a:pt x="20319" y="85090"/>
                  </a:lnTo>
                  <a:lnTo>
                    <a:pt x="29209" y="82550"/>
                  </a:lnTo>
                  <a:lnTo>
                    <a:pt x="36829" y="81280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4930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985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2230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40"/>
                  </a:lnTo>
                  <a:lnTo>
                    <a:pt x="181609" y="21590"/>
                  </a:lnTo>
                  <a:lnTo>
                    <a:pt x="185419" y="15240"/>
                  </a:lnTo>
                  <a:lnTo>
                    <a:pt x="19303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2089" y="1905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90"/>
                  </a:lnTo>
                  <a:lnTo>
                    <a:pt x="252729" y="62230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1939" y="67309"/>
                  </a:lnTo>
                  <a:lnTo>
                    <a:pt x="290829" y="67309"/>
                  </a:lnTo>
                  <a:lnTo>
                    <a:pt x="298450" y="6985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7659" y="62230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40"/>
                  </a:lnTo>
                  <a:lnTo>
                    <a:pt x="363219" y="81280"/>
                  </a:lnTo>
                  <a:lnTo>
                    <a:pt x="372109" y="82550"/>
                  </a:lnTo>
                  <a:lnTo>
                    <a:pt x="378459" y="81280"/>
                  </a:lnTo>
                  <a:lnTo>
                    <a:pt x="386079" y="81280"/>
                  </a:lnTo>
                  <a:lnTo>
                    <a:pt x="393700" y="78740"/>
                  </a:lnTo>
                  <a:lnTo>
                    <a:pt x="402589" y="76200"/>
                  </a:lnTo>
                  <a:lnTo>
                    <a:pt x="410209" y="71119"/>
                  </a:lnTo>
                  <a:lnTo>
                    <a:pt x="419100" y="64769"/>
                  </a:lnTo>
                  <a:lnTo>
                    <a:pt x="427989" y="58419"/>
                  </a:lnTo>
                  <a:lnTo>
                    <a:pt x="436879" y="48259"/>
                  </a:lnTo>
                  <a:lnTo>
                    <a:pt x="447039" y="3810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4189" y="16509"/>
                  </a:lnTo>
                  <a:lnTo>
                    <a:pt x="499109" y="20319"/>
                  </a:lnTo>
                  <a:lnTo>
                    <a:pt x="497839" y="24130"/>
                  </a:lnTo>
                  <a:lnTo>
                    <a:pt x="491489" y="3429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8900"/>
                  </a:lnTo>
                  <a:lnTo>
                    <a:pt x="478789" y="125730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8430"/>
                  </a:lnTo>
                  <a:lnTo>
                    <a:pt x="497839" y="140969"/>
                  </a:lnTo>
                  <a:lnTo>
                    <a:pt x="501650" y="144780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4780"/>
                  </a:lnTo>
                  <a:lnTo>
                    <a:pt x="462279" y="142240"/>
                  </a:lnTo>
                  <a:lnTo>
                    <a:pt x="457200" y="139700"/>
                  </a:lnTo>
                  <a:lnTo>
                    <a:pt x="450850" y="138430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9380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40"/>
                  </a:lnTo>
                  <a:lnTo>
                    <a:pt x="322579" y="132080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9700"/>
                  </a:lnTo>
                  <a:lnTo>
                    <a:pt x="271779" y="138430"/>
                  </a:lnTo>
                  <a:lnTo>
                    <a:pt x="260350" y="138430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51130"/>
                  </a:lnTo>
                  <a:lnTo>
                    <a:pt x="73659" y="147319"/>
                  </a:lnTo>
                  <a:lnTo>
                    <a:pt x="44450" y="13970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5730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6680"/>
                  </a:lnTo>
                  <a:lnTo>
                    <a:pt x="2539" y="104140"/>
                  </a:lnTo>
                  <a:lnTo>
                    <a:pt x="1269" y="100330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635499" y="5380990"/>
              <a:ext cx="3810" cy="2540"/>
            </a:xfrm>
            <a:prstGeom prst="rect">
              <a:avLst/>
            </a:prstGeom>
            <a:blipFill>
              <a:blip r:embed="rId3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4635499" y="53809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4668519" y="54000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381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4668519" y="5401310"/>
              <a:ext cx="1270" cy="5080"/>
            </a:xfrm>
            <a:prstGeom prst="rect">
              <a:avLst/>
            </a:prstGeom>
            <a:blipFill>
              <a:blip r:embed="rId3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4662169" y="54000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381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381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662169" y="5400040"/>
              <a:ext cx="22859" cy="6350"/>
            </a:xfrm>
            <a:prstGeom prst="rect">
              <a:avLst/>
            </a:prstGeom>
            <a:blipFill>
              <a:blip r:embed="rId3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673599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679949" y="5400040"/>
              <a:ext cx="11429" cy="6350"/>
            </a:xfrm>
            <a:prstGeom prst="rect">
              <a:avLst/>
            </a:prstGeom>
            <a:blipFill>
              <a:blip r:embed="rId3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679949" y="54000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381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688839" y="5400040"/>
              <a:ext cx="10160" cy="6350"/>
            </a:xfrm>
            <a:prstGeom prst="rect">
              <a:avLst/>
            </a:prstGeom>
            <a:blipFill>
              <a:blip r:embed="rId3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688839" y="54000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39" y="0"/>
                  </a:lnTo>
                  <a:lnTo>
                    <a:pt x="7620" y="0"/>
                  </a:lnTo>
                  <a:lnTo>
                    <a:pt x="10160" y="1270"/>
                  </a:lnTo>
                  <a:lnTo>
                    <a:pt x="10160" y="3810"/>
                  </a:lnTo>
                  <a:lnTo>
                    <a:pt x="10160" y="5080"/>
                  </a:lnTo>
                  <a:lnTo>
                    <a:pt x="762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592319" y="5285740"/>
              <a:ext cx="494029" cy="97790"/>
            </a:xfrm>
            <a:prstGeom prst="rect">
              <a:avLst/>
            </a:prstGeom>
            <a:blipFill>
              <a:blip r:embed="rId3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693919" y="5412740"/>
              <a:ext cx="73660" cy="46990"/>
            </a:xfrm>
            <a:prstGeom prst="rect">
              <a:avLst/>
            </a:prstGeom>
            <a:blipFill>
              <a:blip r:embed="rId3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693919" y="54127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8259" y="10160"/>
                  </a:lnTo>
                  <a:lnTo>
                    <a:pt x="48259" y="7620"/>
                  </a:lnTo>
                  <a:lnTo>
                    <a:pt x="48259" y="5080"/>
                  </a:lnTo>
                  <a:lnTo>
                    <a:pt x="4825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650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683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825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695189" y="5403850"/>
              <a:ext cx="31750" cy="8890"/>
            </a:xfrm>
            <a:prstGeom prst="rect">
              <a:avLst/>
            </a:prstGeom>
            <a:blipFill>
              <a:blip r:embed="rId3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4720589" y="5551170"/>
              <a:ext cx="58420" cy="46990"/>
            </a:xfrm>
            <a:prstGeom prst="rect">
              <a:avLst/>
            </a:prstGeom>
            <a:blipFill>
              <a:blip r:embed="rId3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4720589" y="555117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0" y="0"/>
                  </a:moveTo>
                  <a:lnTo>
                    <a:pt x="1270" y="3809"/>
                  </a:lnTo>
                  <a:lnTo>
                    <a:pt x="5080" y="8889"/>
                  </a:lnTo>
                  <a:lnTo>
                    <a:pt x="8889" y="13969"/>
                  </a:lnTo>
                  <a:lnTo>
                    <a:pt x="11430" y="17779"/>
                  </a:lnTo>
                  <a:lnTo>
                    <a:pt x="16510" y="22859"/>
                  </a:lnTo>
                  <a:lnTo>
                    <a:pt x="21589" y="29209"/>
                  </a:lnTo>
                  <a:lnTo>
                    <a:pt x="24130" y="33019"/>
                  </a:lnTo>
                  <a:lnTo>
                    <a:pt x="29210" y="35559"/>
                  </a:lnTo>
                  <a:lnTo>
                    <a:pt x="33020" y="39369"/>
                  </a:lnTo>
                  <a:lnTo>
                    <a:pt x="38100" y="41909"/>
                  </a:lnTo>
                  <a:lnTo>
                    <a:pt x="41910" y="43179"/>
                  </a:lnTo>
                  <a:lnTo>
                    <a:pt x="46989" y="45719"/>
                  </a:lnTo>
                  <a:lnTo>
                    <a:pt x="52070" y="46989"/>
                  </a:lnTo>
                  <a:lnTo>
                    <a:pt x="57150" y="46989"/>
                  </a:lnTo>
                  <a:lnTo>
                    <a:pt x="59689" y="45719"/>
                  </a:lnTo>
                  <a:lnTo>
                    <a:pt x="55880" y="41909"/>
                  </a:lnTo>
                  <a:lnTo>
                    <a:pt x="52070" y="39369"/>
                  </a:lnTo>
                  <a:lnTo>
                    <a:pt x="49530" y="34289"/>
                  </a:lnTo>
                  <a:lnTo>
                    <a:pt x="46989" y="29209"/>
                  </a:lnTo>
                  <a:lnTo>
                    <a:pt x="43180" y="25399"/>
                  </a:lnTo>
                  <a:lnTo>
                    <a:pt x="41910" y="20319"/>
                  </a:lnTo>
                  <a:lnTo>
                    <a:pt x="40639" y="16509"/>
                  </a:lnTo>
                  <a:lnTo>
                    <a:pt x="38100" y="8889"/>
                  </a:lnTo>
                  <a:lnTo>
                    <a:pt x="38100" y="3809"/>
                  </a:lnTo>
                  <a:lnTo>
                    <a:pt x="38100" y="126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4592319" y="5435600"/>
              <a:ext cx="508000" cy="153669"/>
            </a:xfrm>
            <a:prstGeom prst="rect">
              <a:avLst/>
            </a:prstGeom>
            <a:blipFill>
              <a:blip r:embed="rId3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4592319" y="5435600"/>
              <a:ext cx="508000" cy="153670"/>
            </a:xfrm>
            <a:custGeom>
              <a:avLst/>
              <a:gdLst/>
              <a:ahLst/>
              <a:cxnLst/>
              <a:rect l="l" t="t" r="r" b="b"/>
              <a:pathLst>
                <a:path w="508000" h="153670">
                  <a:moveTo>
                    <a:pt x="0" y="95250"/>
                  </a:moveTo>
                  <a:lnTo>
                    <a:pt x="1269" y="92709"/>
                  </a:lnTo>
                  <a:lnTo>
                    <a:pt x="5079" y="91440"/>
                  </a:lnTo>
                  <a:lnTo>
                    <a:pt x="11429" y="87630"/>
                  </a:lnTo>
                  <a:lnTo>
                    <a:pt x="16509" y="86359"/>
                  </a:lnTo>
                  <a:lnTo>
                    <a:pt x="20319" y="85090"/>
                  </a:lnTo>
                  <a:lnTo>
                    <a:pt x="29209" y="82550"/>
                  </a:lnTo>
                  <a:lnTo>
                    <a:pt x="36829" y="80009"/>
                  </a:lnTo>
                  <a:lnTo>
                    <a:pt x="44450" y="77469"/>
                  </a:lnTo>
                  <a:lnTo>
                    <a:pt x="50800" y="76200"/>
                  </a:lnTo>
                  <a:lnTo>
                    <a:pt x="59689" y="73659"/>
                  </a:lnTo>
                  <a:lnTo>
                    <a:pt x="68579" y="72390"/>
                  </a:lnTo>
                  <a:lnTo>
                    <a:pt x="77469" y="71119"/>
                  </a:lnTo>
                  <a:lnTo>
                    <a:pt x="86359" y="68580"/>
                  </a:lnTo>
                  <a:lnTo>
                    <a:pt x="93979" y="67309"/>
                  </a:lnTo>
                  <a:lnTo>
                    <a:pt x="100329" y="66040"/>
                  </a:lnTo>
                  <a:lnTo>
                    <a:pt x="109219" y="64769"/>
                  </a:lnTo>
                  <a:lnTo>
                    <a:pt x="119379" y="63500"/>
                  </a:lnTo>
                  <a:lnTo>
                    <a:pt x="127000" y="60959"/>
                  </a:lnTo>
                  <a:lnTo>
                    <a:pt x="133350" y="59690"/>
                  </a:lnTo>
                  <a:lnTo>
                    <a:pt x="139700" y="58419"/>
                  </a:lnTo>
                  <a:lnTo>
                    <a:pt x="144779" y="57150"/>
                  </a:lnTo>
                  <a:lnTo>
                    <a:pt x="147319" y="53340"/>
                  </a:lnTo>
                  <a:lnTo>
                    <a:pt x="151129" y="52069"/>
                  </a:lnTo>
                  <a:lnTo>
                    <a:pt x="153669" y="48259"/>
                  </a:lnTo>
                  <a:lnTo>
                    <a:pt x="158750" y="44450"/>
                  </a:lnTo>
                  <a:lnTo>
                    <a:pt x="163829" y="39369"/>
                  </a:lnTo>
                  <a:lnTo>
                    <a:pt x="168909" y="33019"/>
                  </a:lnTo>
                  <a:lnTo>
                    <a:pt x="175259" y="27940"/>
                  </a:lnTo>
                  <a:lnTo>
                    <a:pt x="181609" y="21590"/>
                  </a:lnTo>
                  <a:lnTo>
                    <a:pt x="185419" y="15240"/>
                  </a:lnTo>
                  <a:lnTo>
                    <a:pt x="193039" y="10159"/>
                  </a:lnTo>
                  <a:lnTo>
                    <a:pt x="198119" y="6350"/>
                  </a:lnTo>
                  <a:lnTo>
                    <a:pt x="207009" y="0"/>
                  </a:lnTo>
                  <a:lnTo>
                    <a:pt x="208279" y="10159"/>
                  </a:lnTo>
                  <a:lnTo>
                    <a:pt x="212089" y="17780"/>
                  </a:lnTo>
                  <a:lnTo>
                    <a:pt x="214629" y="27940"/>
                  </a:lnTo>
                  <a:lnTo>
                    <a:pt x="215900" y="38100"/>
                  </a:lnTo>
                  <a:lnTo>
                    <a:pt x="217169" y="45719"/>
                  </a:lnTo>
                  <a:lnTo>
                    <a:pt x="217169" y="50800"/>
                  </a:lnTo>
                  <a:lnTo>
                    <a:pt x="214629" y="54609"/>
                  </a:lnTo>
                  <a:lnTo>
                    <a:pt x="222250" y="57150"/>
                  </a:lnTo>
                  <a:lnTo>
                    <a:pt x="231139" y="58419"/>
                  </a:lnTo>
                  <a:lnTo>
                    <a:pt x="241300" y="59690"/>
                  </a:lnTo>
                  <a:lnTo>
                    <a:pt x="252729" y="60959"/>
                  </a:lnTo>
                  <a:lnTo>
                    <a:pt x="264159" y="64769"/>
                  </a:lnTo>
                  <a:lnTo>
                    <a:pt x="271779" y="66040"/>
                  </a:lnTo>
                  <a:lnTo>
                    <a:pt x="281939" y="67309"/>
                  </a:lnTo>
                  <a:lnTo>
                    <a:pt x="290829" y="67309"/>
                  </a:lnTo>
                  <a:lnTo>
                    <a:pt x="298450" y="68580"/>
                  </a:lnTo>
                  <a:lnTo>
                    <a:pt x="303529" y="67309"/>
                  </a:lnTo>
                  <a:lnTo>
                    <a:pt x="309879" y="64769"/>
                  </a:lnTo>
                  <a:lnTo>
                    <a:pt x="314959" y="59690"/>
                  </a:lnTo>
                  <a:lnTo>
                    <a:pt x="327659" y="60959"/>
                  </a:lnTo>
                  <a:lnTo>
                    <a:pt x="341629" y="66040"/>
                  </a:lnTo>
                  <a:lnTo>
                    <a:pt x="353059" y="67309"/>
                  </a:lnTo>
                  <a:lnTo>
                    <a:pt x="346709" y="76200"/>
                  </a:lnTo>
                  <a:lnTo>
                    <a:pt x="349250" y="77469"/>
                  </a:lnTo>
                  <a:lnTo>
                    <a:pt x="358139" y="78740"/>
                  </a:lnTo>
                  <a:lnTo>
                    <a:pt x="363219" y="80009"/>
                  </a:lnTo>
                  <a:lnTo>
                    <a:pt x="372109" y="82550"/>
                  </a:lnTo>
                  <a:lnTo>
                    <a:pt x="378459" y="80009"/>
                  </a:lnTo>
                  <a:lnTo>
                    <a:pt x="386079" y="80009"/>
                  </a:lnTo>
                  <a:lnTo>
                    <a:pt x="427989" y="58419"/>
                  </a:lnTo>
                  <a:lnTo>
                    <a:pt x="436879" y="48259"/>
                  </a:lnTo>
                  <a:lnTo>
                    <a:pt x="447039" y="38100"/>
                  </a:lnTo>
                  <a:lnTo>
                    <a:pt x="486409" y="13969"/>
                  </a:lnTo>
                  <a:lnTo>
                    <a:pt x="499109" y="12700"/>
                  </a:lnTo>
                  <a:lnTo>
                    <a:pt x="508000" y="12700"/>
                  </a:lnTo>
                  <a:lnTo>
                    <a:pt x="504189" y="16509"/>
                  </a:lnTo>
                  <a:lnTo>
                    <a:pt x="499109" y="20319"/>
                  </a:lnTo>
                  <a:lnTo>
                    <a:pt x="497839" y="22859"/>
                  </a:lnTo>
                  <a:lnTo>
                    <a:pt x="491489" y="34290"/>
                  </a:lnTo>
                  <a:lnTo>
                    <a:pt x="485139" y="39369"/>
                  </a:lnTo>
                  <a:lnTo>
                    <a:pt x="478789" y="44450"/>
                  </a:lnTo>
                  <a:lnTo>
                    <a:pt x="472439" y="52069"/>
                  </a:lnTo>
                  <a:lnTo>
                    <a:pt x="467359" y="58419"/>
                  </a:lnTo>
                  <a:lnTo>
                    <a:pt x="463550" y="64769"/>
                  </a:lnTo>
                  <a:lnTo>
                    <a:pt x="459739" y="71119"/>
                  </a:lnTo>
                  <a:lnTo>
                    <a:pt x="455929" y="76200"/>
                  </a:lnTo>
                  <a:lnTo>
                    <a:pt x="454659" y="82550"/>
                  </a:lnTo>
                  <a:lnTo>
                    <a:pt x="454659" y="87630"/>
                  </a:lnTo>
                  <a:lnTo>
                    <a:pt x="473709" y="120650"/>
                  </a:lnTo>
                  <a:lnTo>
                    <a:pt x="478789" y="124459"/>
                  </a:lnTo>
                  <a:lnTo>
                    <a:pt x="485139" y="129540"/>
                  </a:lnTo>
                  <a:lnTo>
                    <a:pt x="491489" y="134619"/>
                  </a:lnTo>
                  <a:lnTo>
                    <a:pt x="494029" y="137159"/>
                  </a:lnTo>
                  <a:lnTo>
                    <a:pt x="497839" y="140969"/>
                  </a:lnTo>
                  <a:lnTo>
                    <a:pt x="501650" y="143509"/>
                  </a:lnTo>
                  <a:lnTo>
                    <a:pt x="504189" y="147319"/>
                  </a:lnTo>
                  <a:lnTo>
                    <a:pt x="499109" y="147319"/>
                  </a:lnTo>
                  <a:lnTo>
                    <a:pt x="491489" y="147319"/>
                  </a:lnTo>
                  <a:lnTo>
                    <a:pt x="485139" y="147319"/>
                  </a:lnTo>
                  <a:lnTo>
                    <a:pt x="480059" y="147319"/>
                  </a:lnTo>
                  <a:lnTo>
                    <a:pt x="472439" y="146050"/>
                  </a:lnTo>
                  <a:lnTo>
                    <a:pt x="467359" y="143509"/>
                  </a:lnTo>
                  <a:lnTo>
                    <a:pt x="462279" y="142240"/>
                  </a:lnTo>
                  <a:lnTo>
                    <a:pt x="457200" y="138430"/>
                  </a:lnTo>
                  <a:lnTo>
                    <a:pt x="450850" y="137159"/>
                  </a:lnTo>
                  <a:lnTo>
                    <a:pt x="447039" y="134619"/>
                  </a:lnTo>
                  <a:lnTo>
                    <a:pt x="435609" y="127000"/>
                  </a:lnTo>
                  <a:lnTo>
                    <a:pt x="429259" y="121919"/>
                  </a:lnTo>
                  <a:lnTo>
                    <a:pt x="419100" y="116840"/>
                  </a:lnTo>
                  <a:lnTo>
                    <a:pt x="410209" y="115569"/>
                  </a:lnTo>
                  <a:lnTo>
                    <a:pt x="400050" y="115569"/>
                  </a:lnTo>
                  <a:lnTo>
                    <a:pt x="386079" y="114300"/>
                  </a:lnTo>
                  <a:lnTo>
                    <a:pt x="373379" y="115569"/>
                  </a:lnTo>
                  <a:lnTo>
                    <a:pt x="360679" y="116840"/>
                  </a:lnTo>
                  <a:lnTo>
                    <a:pt x="346709" y="118109"/>
                  </a:lnTo>
                  <a:lnTo>
                    <a:pt x="332739" y="121919"/>
                  </a:lnTo>
                  <a:lnTo>
                    <a:pt x="322579" y="127000"/>
                  </a:lnTo>
                  <a:lnTo>
                    <a:pt x="321309" y="129540"/>
                  </a:lnTo>
                  <a:lnTo>
                    <a:pt x="322579" y="130809"/>
                  </a:lnTo>
                  <a:lnTo>
                    <a:pt x="330200" y="135890"/>
                  </a:lnTo>
                  <a:lnTo>
                    <a:pt x="312419" y="140969"/>
                  </a:lnTo>
                  <a:lnTo>
                    <a:pt x="289559" y="147319"/>
                  </a:lnTo>
                  <a:lnTo>
                    <a:pt x="284479" y="142240"/>
                  </a:lnTo>
                  <a:lnTo>
                    <a:pt x="278129" y="138430"/>
                  </a:lnTo>
                  <a:lnTo>
                    <a:pt x="271779" y="137159"/>
                  </a:lnTo>
                  <a:lnTo>
                    <a:pt x="260350" y="137159"/>
                  </a:lnTo>
                  <a:lnTo>
                    <a:pt x="247650" y="148590"/>
                  </a:lnTo>
                  <a:lnTo>
                    <a:pt x="236219" y="140969"/>
                  </a:lnTo>
                  <a:lnTo>
                    <a:pt x="153669" y="152400"/>
                  </a:lnTo>
                  <a:lnTo>
                    <a:pt x="137159" y="153669"/>
                  </a:lnTo>
                  <a:lnTo>
                    <a:pt x="121919" y="152400"/>
                  </a:lnTo>
                  <a:lnTo>
                    <a:pt x="105409" y="149859"/>
                  </a:lnTo>
                  <a:lnTo>
                    <a:pt x="73659" y="147319"/>
                  </a:lnTo>
                  <a:lnTo>
                    <a:pt x="44450" y="138430"/>
                  </a:lnTo>
                  <a:lnTo>
                    <a:pt x="29209" y="133350"/>
                  </a:lnTo>
                  <a:lnTo>
                    <a:pt x="17779" y="128269"/>
                  </a:lnTo>
                  <a:lnTo>
                    <a:pt x="29209" y="124459"/>
                  </a:lnTo>
                  <a:lnTo>
                    <a:pt x="21589" y="120650"/>
                  </a:lnTo>
                  <a:lnTo>
                    <a:pt x="17779" y="116840"/>
                  </a:lnTo>
                  <a:lnTo>
                    <a:pt x="10159" y="110490"/>
                  </a:lnTo>
                  <a:lnTo>
                    <a:pt x="7619" y="109219"/>
                  </a:lnTo>
                  <a:lnTo>
                    <a:pt x="5079" y="105409"/>
                  </a:lnTo>
                  <a:lnTo>
                    <a:pt x="2539" y="104140"/>
                  </a:lnTo>
                  <a:lnTo>
                    <a:pt x="1269" y="99059"/>
                  </a:lnTo>
                  <a:lnTo>
                    <a:pt x="0" y="97790"/>
                  </a:lnTo>
                  <a:lnTo>
                    <a:pt x="0" y="9525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4635499" y="5533390"/>
              <a:ext cx="3810" cy="2540"/>
            </a:xfrm>
            <a:prstGeom prst="rect">
              <a:avLst/>
            </a:prstGeom>
            <a:blipFill>
              <a:blip r:embed="rId3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4635499" y="5533390"/>
              <a:ext cx="2540" cy="2540"/>
            </a:xfrm>
            <a:custGeom>
              <a:avLst/>
              <a:gdLst/>
              <a:ahLst/>
              <a:cxnLst/>
              <a:rect l="l" t="t" r="r" b="b"/>
              <a:pathLst>
                <a:path w="2539" h="2539">
                  <a:moveTo>
                    <a:pt x="1270" y="2540"/>
                  </a:moveTo>
                  <a:lnTo>
                    <a:pt x="0" y="2540"/>
                  </a:lnTo>
                  <a:lnTo>
                    <a:pt x="0" y="127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39" y="0"/>
                  </a:lnTo>
                  <a:lnTo>
                    <a:pt x="2539" y="1270"/>
                  </a:lnTo>
                  <a:lnTo>
                    <a:pt x="2539" y="2540"/>
                  </a:lnTo>
                  <a:lnTo>
                    <a:pt x="1270" y="254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4668519" y="5553710"/>
              <a:ext cx="1270" cy="5080"/>
            </a:xfrm>
            <a:prstGeom prst="rect">
              <a:avLst/>
            </a:prstGeom>
            <a:blipFill>
              <a:blip r:embed="rId3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4668519" y="5552440"/>
              <a:ext cx="1270" cy="6350"/>
            </a:xfrm>
            <a:custGeom>
              <a:avLst/>
              <a:gdLst/>
              <a:ahLst/>
              <a:cxnLst/>
              <a:rect l="l" t="t" r="r" b="b"/>
              <a:pathLst>
                <a:path w="1270" h="6350">
                  <a:moveTo>
                    <a:pt x="1269" y="2540"/>
                  </a:moveTo>
                  <a:lnTo>
                    <a:pt x="1269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1269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4662169" y="5553710"/>
              <a:ext cx="1270" cy="5080"/>
            </a:xfrm>
            <a:prstGeom prst="rect">
              <a:avLst/>
            </a:prstGeom>
            <a:blipFill>
              <a:blip r:embed="rId3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4662169" y="5552440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2540"/>
                  </a:moveTo>
                  <a:lnTo>
                    <a:pt x="0" y="5080"/>
                  </a:lnTo>
                  <a:lnTo>
                    <a:pt x="0" y="6350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4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4673599" y="5552440"/>
              <a:ext cx="11429" cy="6350"/>
            </a:xfrm>
            <a:prstGeom prst="rect">
              <a:avLst/>
            </a:prstGeom>
            <a:blipFill>
              <a:blip r:embed="rId3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4673599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4679949" y="5552440"/>
              <a:ext cx="11429" cy="6350"/>
            </a:xfrm>
            <a:prstGeom prst="rect">
              <a:avLst/>
            </a:prstGeom>
            <a:blipFill>
              <a:blip r:embed="rId3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4679949" y="555244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2539" y="0"/>
                  </a:moveTo>
                  <a:lnTo>
                    <a:pt x="3810" y="0"/>
                  </a:lnTo>
                  <a:lnTo>
                    <a:pt x="7620" y="0"/>
                  </a:lnTo>
                  <a:lnTo>
                    <a:pt x="11429" y="1270"/>
                  </a:lnTo>
                  <a:lnTo>
                    <a:pt x="11429" y="2540"/>
                  </a:lnTo>
                  <a:lnTo>
                    <a:pt x="11429" y="5080"/>
                  </a:lnTo>
                  <a:lnTo>
                    <a:pt x="7620" y="6350"/>
                  </a:lnTo>
                  <a:lnTo>
                    <a:pt x="381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508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4688839" y="5552440"/>
              <a:ext cx="10160" cy="6350"/>
            </a:xfrm>
            <a:prstGeom prst="rect">
              <a:avLst/>
            </a:prstGeom>
            <a:blipFill>
              <a:blip r:embed="rId3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4688839" y="5552440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1270" y="0"/>
                  </a:moveTo>
                  <a:lnTo>
                    <a:pt x="2539" y="0"/>
                  </a:lnTo>
                  <a:lnTo>
                    <a:pt x="7620" y="0"/>
                  </a:lnTo>
                  <a:lnTo>
                    <a:pt x="10160" y="1270"/>
                  </a:lnTo>
                  <a:lnTo>
                    <a:pt x="10160" y="2540"/>
                  </a:lnTo>
                  <a:lnTo>
                    <a:pt x="10160" y="5080"/>
                  </a:lnTo>
                  <a:lnTo>
                    <a:pt x="7620" y="6350"/>
                  </a:lnTo>
                  <a:lnTo>
                    <a:pt x="2539" y="6350"/>
                  </a:lnTo>
                  <a:lnTo>
                    <a:pt x="1270" y="6350"/>
                  </a:lnTo>
                  <a:lnTo>
                    <a:pt x="0" y="63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4592319" y="5438140"/>
              <a:ext cx="494029" cy="97790"/>
            </a:xfrm>
            <a:prstGeom prst="rect">
              <a:avLst/>
            </a:prstGeom>
            <a:blipFill>
              <a:blip r:embed="rId3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4693919" y="5565140"/>
              <a:ext cx="73660" cy="46990"/>
            </a:xfrm>
            <a:prstGeom prst="rect">
              <a:avLst/>
            </a:prstGeom>
            <a:blipFill>
              <a:blip r:embed="rId3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4693919" y="5565140"/>
              <a:ext cx="73660" cy="46990"/>
            </a:xfrm>
            <a:custGeom>
              <a:avLst/>
              <a:gdLst/>
              <a:ahLst/>
              <a:cxnLst/>
              <a:rect l="l" t="t" r="r" b="b"/>
              <a:pathLst>
                <a:path w="73660" h="46989">
                  <a:moveTo>
                    <a:pt x="68579" y="43180"/>
                  </a:moveTo>
                  <a:lnTo>
                    <a:pt x="63500" y="38100"/>
                  </a:lnTo>
                  <a:lnTo>
                    <a:pt x="62229" y="34290"/>
                  </a:lnTo>
                  <a:lnTo>
                    <a:pt x="58419" y="33020"/>
                  </a:lnTo>
                  <a:lnTo>
                    <a:pt x="57150" y="29210"/>
                  </a:lnTo>
                  <a:lnTo>
                    <a:pt x="55879" y="26670"/>
                  </a:lnTo>
                  <a:lnTo>
                    <a:pt x="54609" y="25400"/>
                  </a:lnTo>
                  <a:lnTo>
                    <a:pt x="52069" y="21590"/>
                  </a:lnTo>
                  <a:lnTo>
                    <a:pt x="50800" y="19050"/>
                  </a:lnTo>
                  <a:lnTo>
                    <a:pt x="49529" y="15240"/>
                  </a:lnTo>
                  <a:lnTo>
                    <a:pt x="48259" y="10160"/>
                  </a:lnTo>
                  <a:lnTo>
                    <a:pt x="48259" y="7620"/>
                  </a:lnTo>
                  <a:lnTo>
                    <a:pt x="48259" y="3810"/>
                  </a:lnTo>
                  <a:lnTo>
                    <a:pt x="48259" y="0"/>
                  </a:lnTo>
                  <a:lnTo>
                    <a:pt x="0" y="0"/>
                  </a:lnTo>
                  <a:lnTo>
                    <a:pt x="1269" y="2540"/>
                  </a:lnTo>
                  <a:lnTo>
                    <a:pt x="2539" y="6350"/>
                  </a:lnTo>
                  <a:lnTo>
                    <a:pt x="6350" y="8890"/>
                  </a:lnTo>
                  <a:lnTo>
                    <a:pt x="8889" y="13970"/>
                  </a:lnTo>
                  <a:lnTo>
                    <a:pt x="12700" y="16510"/>
                  </a:lnTo>
                  <a:lnTo>
                    <a:pt x="16509" y="20320"/>
                  </a:lnTo>
                  <a:lnTo>
                    <a:pt x="19050" y="24130"/>
                  </a:lnTo>
                  <a:lnTo>
                    <a:pt x="21589" y="26670"/>
                  </a:lnTo>
                  <a:lnTo>
                    <a:pt x="26669" y="29210"/>
                  </a:lnTo>
                  <a:lnTo>
                    <a:pt x="31750" y="34290"/>
                  </a:lnTo>
                  <a:lnTo>
                    <a:pt x="36829" y="35560"/>
                  </a:lnTo>
                  <a:lnTo>
                    <a:pt x="39369" y="38100"/>
                  </a:lnTo>
                  <a:lnTo>
                    <a:pt x="44450" y="40640"/>
                  </a:lnTo>
                  <a:lnTo>
                    <a:pt x="48259" y="43180"/>
                  </a:lnTo>
                  <a:lnTo>
                    <a:pt x="52069" y="44450"/>
                  </a:lnTo>
                  <a:lnTo>
                    <a:pt x="57150" y="44450"/>
                  </a:lnTo>
                  <a:lnTo>
                    <a:pt x="62229" y="45720"/>
                  </a:lnTo>
                  <a:lnTo>
                    <a:pt x="64769" y="45720"/>
                  </a:lnTo>
                  <a:lnTo>
                    <a:pt x="69850" y="45720"/>
                  </a:lnTo>
                  <a:lnTo>
                    <a:pt x="73659" y="46990"/>
                  </a:lnTo>
                  <a:lnTo>
                    <a:pt x="68579" y="4318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4695189" y="5556250"/>
              <a:ext cx="31750" cy="8890"/>
            </a:xfrm>
            <a:prstGeom prst="rect">
              <a:avLst/>
            </a:prstGeom>
            <a:blipFill>
              <a:blip r:embed="rId3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4" name="object 724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87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655954"/>
            <a:ext cx="4279901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45" dirty="0"/>
              <a:t>Perubahan</a:t>
            </a:r>
            <a:r>
              <a:rPr sz="4300" spc="-160" dirty="0"/>
              <a:t> </a:t>
            </a:r>
            <a:r>
              <a:rPr sz="4300" spc="-150" dirty="0"/>
              <a:t>???</a:t>
            </a:r>
            <a:endParaRPr sz="4300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389" y="1492249"/>
            <a:ext cx="12700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655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endParaRPr sz="1450">
              <a:latin typeface="Webdings"/>
              <a:cs typeface="Web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8329" y="1410969"/>
            <a:ext cx="4105275" cy="7137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-110" dirty="0">
                <a:latin typeface="Trebuchet MS"/>
                <a:cs typeface="Trebuchet MS"/>
              </a:rPr>
              <a:t>Performance/Unjuk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Kerja</a:t>
            </a:r>
            <a:endParaRPr sz="1800">
              <a:latin typeface="Trebuchet MS"/>
              <a:cs typeface="Trebuchet MS"/>
            </a:endParaRPr>
          </a:p>
          <a:p>
            <a:pPr marL="288290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287655" algn="l"/>
                <a:tab pos="288290" algn="l"/>
              </a:tabLst>
            </a:pPr>
            <a:r>
              <a:rPr sz="1800" spc="-70" dirty="0">
                <a:latin typeface="Trebuchet MS"/>
                <a:cs typeface="Trebuchet MS"/>
              </a:rPr>
              <a:t>Technology </a:t>
            </a:r>
            <a:r>
              <a:rPr sz="1800" spc="-75" dirty="0">
                <a:latin typeface="Trebuchet MS"/>
                <a:cs typeface="Trebuchet MS"/>
              </a:rPr>
              <a:t>Advances </a:t>
            </a:r>
            <a:r>
              <a:rPr sz="1800" spc="-100" dirty="0">
                <a:latin typeface="Trebuchet MS"/>
                <a:cs typeface="Trebuchet MS"/>
              </a:rPr>
              <a:t>/Teknologi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anjutan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0429" y="2137409"/>
            <a:ext cx="10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9029" y="2156459"/>
            <a:ext cx="6253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7615" algn="l"/>
              </a:tabLst>
            </a:pPr>
            <a:r>
              <a:rPr sz="1800" spc="130" dirty="0">
                <a:latin typeface="Trebuchet MS"/>
                <a:cs typeface="Trebuchet MS"/>
              </a:rPr>
              <a:t>CMOS </a:t>
            </a:r>
            <a:r>
              <a:rPr sz="1800" spc="-25" dirty="0">
                <a:latin typeface="Trebuchet MS"/>
                <a:cs typeface="Trebuchet MS"/>
              </a:rPr>
              <a:t>VLSI </a:t>
            </a:r>
            <a:r>
              <a:rPr sz="1800" spc="-95" dirty="0">
                <a:latin typeface="Trebuchet MS"/>
                <a:cs typeface="Trebuchet MS"/>
              </a:rPr>
              <a:t>mendominasi </a:t>
            </a:r>
            <a:r>
              <a:rPr sz="1800" spc="-70" dirty="0">
                <a:latin typeface="Trebuchet MS"/>
                <a:cs typeface="Trebuchet MS"/>
              </a:rPr>
              <a:t>tekno </a:t>
            </a:r>
            <a:r>
              <a:rPr sz="1800" spc="-110" dirty="0">
                <a:latin typeface="Trebuchet MS"/>
                <a:cs typeface="Trebuchet MS"/>
              </a:rPr>
              <a:t>sblmnya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(TTL,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ECL)	</a:t>
            </a:r>
            <a:r>
              <a:rPr sz="1800" spc="-114" dirty="0">
                <a:latin typeface="Trebuchet MS"/>
                <a:cs typeface="Trebuchet MS"/>
              </a:rPr>
              <a:t>dlm </a:t>
            </a:r>
            <a:r>
              <a:rPr sz="1800" spc="-135" dirty="0">
                <a:latin typeface="Trebuchet MS"/>
                <a:cs typeface="Trebuchet MS"/>
              </a:rPr>
              <a:t>hal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biaya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565785" algn="l"/>
              </a:tabLst>
            </a:pPr>
            <a:r>
              <a:rPr sz="1800" i="1" u="heavy" spc="-5" dirty="0">
                <a:solidFill>
                  <a:srgbClr val="8CC664"/>
                </a:solidFill>
                <a:uFill>
                  <a:solidFill>
                    <a:srgbClr val="8CC664"/>
                  </a:solidFill>
                </a:uFill>
                <a:latin typeface="Trebuchet MS"/>
                <a:cs typeface="Trebuchet MS"/>
              </a:rPr>
              <a:t>AND</a:t>
            </a:r>
            <a:r>
              <a:rPr sz="1800" i="1" spc="-5" dirty="0">
                <a:solidFill>
                  <a:srgbClr val="8CC664"/>
                </a:solidFill>
                <a:latin typeface="Trebuchet MS"/>
                <a:cs typeface="Trebuchet MS"/>
              </a:rPr>
              <a:t>	</a:t>
            </a:r>
            <a:r>
              <a:rPr sz="1800" spc="-114" dirty="0">
                <a:latin typeface="Trebuchet MS"/>
                <a:cs typeface="Trebuchet MS"/>
              </a:rPr>
              <a:t>unjuk </a:t>
            </a:r>
            <a:r>
              <a:rPr sz="1800" spc="-150" dirty="0">
                <a:latin typeface="Trebuchet MS"/>
                <a:cs typeface="Trebuchet MS"/>
              </a:rPr>
              <a:t>kerja, </a:t>
            </a:r>
            <a:r>
              <a:rPr sz="1800" spc="-120" dirty="0">
                <a:latin typeface="Trebuchet MS"/>
                <a:cs typeface="Trebuchet MS"/>
              </a:rPr>
              <a:t>dan kecepatan</a:t>
            </a:r>
            <a:r>
              <a:rPr sz="1800" spc="229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perubahannya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6429" y="2774950"/>
            <a:ext cx="5053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37490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-40" dirty="0">
                <a:latin typeface="Trebuchet MS"/>
                <a:cs typeface="Trebuchet MS"/>
              </a:rPr>
              <a:t>Computer </a:t>
            </a:r>
            <a:r>
              <a:rPr sz="1800" spc="-95" dirty="0">
                <a:latin typeface="Trebuchet MS"/>
                <a:cs typeface="Trebuchet MS"/>
              </a:rPr>
              <a:t>architecture </a:t>
            </a:r>
            <a:r>
              <a:rPr sz="1800" spc="-110" dirty="0">
                <a:latin typeface="Trebuchet MS"/>
                <a:cs typeface="Trebuchet MS"/>
              </a:rPr>
              <a:t>advances </a:t>
            </a:r>
            <a:r>
              <a:rPr sz="1800" spc="-70" dirty="0">
                <a:latin typeface="Trebuchet MS"/>
                <a:cs typeface="Trebuchet MS"/>
              </a:rPr>
              <a:t>improves</a:t>
            </a:r>
            <a:r>
              <a:rPr sz="1800" spc="7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low-end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0429" y="3086100"/>
            <a:ext cx="10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029" y="3106420"/>
            <a:ext cx="262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Trebuchet MS"/>
                <a:cs typeface="Trebuchet MS"/>
              </a:rPr>
              <a:t>RISC, </a:t>
            </a:r>
            <a:r>
              <a:rPr sz="1800" spc="-105" dirty="0">
                <a:latin typeface="Trebuchet MS"/>
                <a:cs typeface="Trebuchet MS"/>
              </a:rPr>
              <a:t>superscalar, </a:t>
            </a:r>
            <a:r>
              <a:rPr sz="1800" spc="20" dirty="0">
                <a:latin typeface="Trebuchet MS"/>
                <a:cs typeface="Trebuchet MS"/>
              </a:rPr>
              <a:t>RAID,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475" dirty="0">
                <a:latin typeface="Trebuchet MS"/>
                <a:cs typeface="Trebuchet MS"/>
              </a:rPr>
              <a:t>…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6389" y="3468370"/>
            <a:ext cx="12700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655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endParaRPr sz="1450">
              <a:latin typeface="Webdings"/>
              <a:cs typeface="Web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8329" y="3385820"/>
            <a:ext cx="2760980" cy="7137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800" spc="-105" dirty="0">
                <a:latin typeface="Trebuchet MS"/>
                <a:cs typeface="Trebuchet MS"/>
              </a:rPr>
              <a:t>Harga: </a:t>
            </a:r>
            <a:r>
              <a:rPr sz="1800" spc="-114" dirty="0">
                <a:latin typeface="Trebuchet MS"/>
                <a:cs typeface="Trebuchet MS"/>
              </a:rPr>
              <a:t>lebih </a:t>
            </a:r>
            <a:r>
              <a:rPr sz="1800" spc="-90" dirty="0">
                <a:latin typeface="Trebuchet MS"/>
                <a:cs typeface="Trebuchet MS"/>
              </a:rPr>
              <a:t>murah </a:t>
            </a:r>
            <a:r>
              <a:rPr sz="1800" spc="-105" dirty="0">
                <a:latin typeface="Trebuchet MS"/>
                <a:cs typeface="Trebuchet MS"/>
              </a:rPr>
              <a:t>karena</a:t>
            </a:r>
            <a:r>
              <a:rPr sz="1800" spc="105" dirty="0">
                <a:latin typeface="Trebuchet MS"/>
                <a:cs typeface="Trebuchet MS"/>
              </a:rPr>
              <a:t> </a:t>
            </a:r>
            <a:r>
              <a:rPr sz="1800" spc="475" dirty="0">
                <a:latin typeface="Trebuchet MS"/>
                <a:cs typeface="Trebuchet MS"/>
              </a:rPr>
              <a:t>…</a:t>
            </a:r>
            <a:endParaRPr sz="1800">
              <a:latin typeface="Trebuchet MS"/>
              <a:cs typeface="Trebuchet MS"/>
            </a:endParaRPr>
          </a:p>
          <a:p>
            <a:pPr marL="288290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287655" algn="l"/>
                <a:tab pos="288290" algn="l"/>
              </a:tabLst>
            </a:pPr>
            <a:r>
              <a:rPr sz="1800" spc="-90" dirty="0">
                <a:latin typeface="Trebuchet MS"/>
                <a:cs typeface="Trebuchet MS"/>
              </a:rPr>
              <a:t>Simpler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development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0429" y="4112259"/>
            <a:ext cx="10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029" y="4131309"/>
            <a:ext cx="456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latin typeface="Trebuchet MS"/>
                <a:cs typeface="Trebuchet MS"/>
              </a:rPr>
              <a:t>CMOS </a:t>
            </a:r>
            <a:r>
              <a:rPr sz="1800" spc="-70" dirty="0">
                <a:latin typeface="Trebuchet MS"/>
                <a:cs typeface="Trebuchet MS"/>
              </a:rPr>
              <a:t>VLSI: </a:t>
            </a:r>
            <a:r>
              <a:rPr sz="1800" spc="-100" dirty="0">
                <a:latin typeface="Trebuchet MS"/>
                <a:cs typeface="Trebuchet MS"/>
              </a:rPr>
              <a:t>smaller </a:t>
            </a:r>
            <a:r>
              <a:rPr sz="1800" spc="-105" dirty="0">
                <a:latin typeface="Trebuchet MS"/>
                <a:cs typeface="Trebuchet MS"/>
              </a:rPr>
              <a:t>systems, </a:t>
            </a:r>
            <a:r>
              <a:rPr sz="1800" spc="-100" dirty="0">
                <a:latin typeface="Trebuchet MS"/>
                <a:cs typeface="Trebuchet MS"/>
              </a:rPr>
              <a:t>fewer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components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16429" y="4475479"/>
            <a:ext cx="17202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37490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-55" dirty="0">
                <a:latin typeface="Trebuchet MS"/>
                <a:cs typeface="Trebuchet MS"/>
              </a:rPr>
              <a:t>Higher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volumes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70429" y="4787900"/>
            <a:ext cx="10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9029" y="4806950"/>
            <a:ext cx="5469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latin typeface="Trebuchet MS"/>
                <a:cs typeface="Trebuchet MS"/>
              </a:rPr>
              <a:t>CMOS </a:t>
            </a:r>
            <a:r>
              <a:rPr sz="1800" spc="-25" dirty="0">
                <a:latin typeface="Trebuchet MS"/>
                <a:cs typeface="Trebuchet MS"/>
              </a:rPr>
              <a:t>VLSI </a:t>
            </a:r>
            <a:r>
              <a:rPr sz="1800" spc="-270" dirty="0">
                <a:latin typeface="Trebuchet MS"/>
                <a:cs typeface="Trebuchet MS"/>
              </a:rPr>
              <a:t>: </a:t>
            </a:r>
            <a:r>
              <a:rPr sz="1800" spc="-110" dirty="0">
                <a:latin typeface="Trebuchet MS"/>
                <a:cs typeface="Trebuchet MS"/>
              </a:rPr>
              <a:t>same device </a:t>
            </a:r>
            <a:r>
              <a:rPr sz="1800" spc="-60" dirty="0">
                <a:latin typeface="Trebuchet MS"/>
                <a:cs typeface="Trebuchet MS"/>
              </a:rPr>
              <a:t>cost </a:t>
            </a:r>
            <a:r>
              <a:rPr sz="1800" spc="-85" dirty="0">
                <a:latin typeface="Trebuchet MS"/>
                <a:cs typeface="Trebuchet MS"/>
              </a:rPr>
              <a:t>10,000 </a:t>
            </a:r>
            <a:r>
              <a:rPr sz="1800" spc="-135" dirty="0">
                <a:latin typeface="Trebuchet MS"/>
                <a:cs typeface="Trebuchet MS"/>
              </a:rPr>
              <a:t>vs. </a:t>
            </a:r>
            <a:r>
              <a:rPr sz="1800" spc="-90" dirty="0">
                <a:latin typeface="Trebuchet MS"/>
                <a:cs typeface="Trebuchet MS"/>
              </a:rPr>
              <a:t>10,000,000</a:t>
            </a:r>
            <a:r>
              <a:rPr sz="1800" spc="7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units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6389" y="5513070"/>
            <a:ext cx="12700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655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endParaRPr sz="1450">
              <a:latin typeface="Webdings"/>
              <a:cs typeface="Web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78329" y="5074920"/>
            <a:ext cx="578993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27800"/>
              </a:lnSpc>
              <a:spcBef>
                <a:spcPts val="100"/>
              </a:spcBef>
              <a:buClr>
                <a:srgbClr val="3790A6"/>
              </a:buClr>
              <a:buFont typeface="Verdana"/>
              <a:buChar char="◦"/>
              <a:tabLst>
                <a:tab pos="287655" algn="l"/>
                <a:tab pos="288290" algn="l"/>
              </a:tabLst>
            </a:pPr>
            <a:r>
              <a:rPr sz="1800" spc="-35" dirty="0">
                <a:latin typeface="Trebuchet MS"/>
                <a:cs typeface="Trebuchet MS"/>
              </a:rPr>
              <a:t>Lower </a:t>
            </a:r>
            <a:r>
              <a:rPr sz="1800" spc="-95" dirty="0">
                <a:latin typeface="Trebuchet MS"/>
                <a:cs typeface="Trebuchet MS"/>
              </a:rPr>
              <a:t>margins </a:t>
            </a:r>
            <a:r>
              <a:rPr sz="1800" spc="-105" dirty="0">
                <a:latin typeface="Trebuchet MS"/>
                <a:cs typeface="Trebuchet MS"/>
              </a:rPr>
              <a:t>by </a:t>
            </a:r>
            <a:r>
              <a:rPr sz="1800" spc="-100" dirty="0">
                <a:latin typeface="Trebuchet MS"/>
                <a:cs typeface="Trebuchet MS"/>
              </a:rPr>
              <a:t>class </a:t>
            </a:r>
            <a:r>
              <a:rPr sz="1800" spc="-95" dirty="0">
                <a:latin typeface="Trebuchet MS"/>
                <a:cs typeface="Trebuchet MS"/>
              </a:rPr>
              <a:t>of </a:t>
            </a:r>
            <a:r>
              <a:rPr sz="1800" spc="-100" dirty="0">
                <a:latin typeface="Trebuchet MS"/>
                <a:cs typeface="Trebuchet MS"/>
              </a:rPr>
              <a:t>computer, due </a:t>
            </a:r>
            <a:r>
              <a:rPr sz="1800" spc="-45" dirty="0">
                <a:latin typeface="Trebuchet MS"/>
                <a:cs typeface="Trebuchet MS"/>
              </a:rPr>
              <a:t>to </a:t>
            </a:r>
            <a:r>
              <a:rPr sz="1800" spc="-100" dirty="0">
                <a:latin typeface="Trebuchet MS"/>
                <a:cs typeface="Trebuchet MS"/>
              </a:rPr>
              <a:t>fewer </a:t>
            </a:r>
            <a:r>
              <a:rPr sz="1800" spc="-80" dirty="0">
                <a:latin typeface="Trebuchet MS"/>
                <a:cs typeface="Trebuchet MS"/>
              </a:rPr>
              <a:t>services  </a:t>
            </a:r>
            <a:r>
              <a:rPr sz="1800" spc="-95" dirty="0">
                <a:latin typeface="Trebuchet MS"/>
                <a:cs typeface="Trebuchet MS"/>
              </a:rPr>
              <a:t>Fungsi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00654" y="5482591"/>
            <a:ext cx="5122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indent="-237490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-60" dirty="0">
                <a:latin typeface="Trebuchet MS"/>
                <a:cs typeface="Trebuchet MS"/>
              </a:rPr>
              <a:t>Rise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networking/local </a:t>
            </a:r>
            <a:r>
              <a:rPr sz="1800" spc="-80" dirty="0">
                <a:latin typeface="Trebuchet MS"/>
                <a:cs typeface="Trebuchet MS"/>
              </a:rPr>
              <a:t>interconnection</a:t>
            </a:r>
            <a:r>
              <a:rPr sz="1800" spc="8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technology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7580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286750" cy="1143000"/>
          </a:xfrm>
        </p:spPr>
        <p:txBody>
          <a:bodyPr/>
          <a:lstStyle/>
          <a:p>
            <a:r>
              <a:rPr lang="en-US" dirty="0"/>
              <a:t>KINERJA KOMPUTER</a:t>
            </a:r>
          </a:p>
        </p:txBody>
      </p:sp>
    </p:spTree>
    <p:extLst>
      <p:ext uri="{BB962C8B-B14F-4D97-AF65-F5344CB8AC3E}">
        <p14:creationId xmlns:p14="http://schemas.microsoft.com/office/powerpoint/2010/main" val="217894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541" y="1754795"/>
            <a:ext cx="8334375" cy="1704975"/>
            <a:chOff x="138112" y="1890712"/>
            <a:chExt cx="8334375" cy="1704975"/>
          </a:xfrm>
        </p:grpSpPr>
        <p:sp>
          <p:nvSpPr>
            <p:cNvPr id="3" name="object 3"/>
            <p:cNvSpPr/>
            <p:nvPr/>
          </p:nvSpPr>
          <p:spPr>
            <a:xfrm>
              <a:off x="152400" y="1905000"/>
              <a:ext cx="8305800" cy="1676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905000"/>
              <a:ext cx="8305800" cy="1676400"/>
            </a:xfrm>
            <a:custGeom>
              <a:avLst/>
              <a:gdLst/>
              <a:ahLst/>
              <a:cxnLst/>
              <a:rect l="l" t="t" r="r" b="b"/>
              <a:pathLst>
                <a:path w="8305800" h="1676400">
                  <a:moveTo>
                    <a:pt x="4152900" y="1676400"/>
                  </a:moveTo>
                  <a:lnTo>
                    <a:pt x="4078263" y="1676267"/>
                  </a:lnTo>
                  <a:lnTo>
                    <a:pt x="4003946" y="1675871"/>
                  </a:lnTo>
                  <a:lnTo>
                    <a:pt x="3929959" y="1675214"/>
                  </a:lnTo>
                  <a:lnTo>
                    <a:pt x="3856312" y="1674298"/>
                  </a:lnTo>
                  <a:lnTo>
                    <a:pt x="3783017" y="1673126"/>
                  </a:lnTo>
                  <a:lnTo>
                    <a:pt x="3710085" y="1671698"/>
                  </a:lnTo>
                  <a:lnTo>
                    <a:pt x="3637527" y="1670019"/>
                  </a:lnTo>
                  <a:lnTo>
                    <a:pt x="3565353" y="1668089"/>
                  </a:lnTo>
                  <a:lnTo>
                    <a:pt x="3493576" y="1665911"/>
                  </a:lnTo>
                  <a:lnTo>
                    <a:pt x="3422205" y="1663487"/>
                  </a:lnTo>
                  <a:lnTo>
                    <a:pt x="3351251" y="1660820"/>
                  </a:lnTo>
                  <a:lnTo>
                    <a:pt x="3280727" y="1657912"/>
                  </a:lnTo>
                  <a:lnTo>
                    <a:pt x="3210642" y="1654764"/>
                  </a:lnTo>
                  <a:lnTo>
                    <a:pt x="3141007" y="1651379"/>
                  </a:lnTo>
                  <a:lnTo>
                    <a:pt x="3071835" y="1647760"/>
                  </a:lnTo>
                  <a:lnTo>
                    <a:pt x="3003134" y="1643908"/>
                  </a:lnTo>
                  <a:lnTo>
                    <a:pt x="2934918" y="1639826"/>
                  </a:lnTo>
                  <a:lnTo>
                    <a:pt x="2867196" y="1635515"/>
                  </a:lnTo>
                  <a:lnTo>
                    <a:pt x="2799979" y="1630979"/>
                  </a:lnTo>
                  <a:lnTo>
                    <a:pt x="2733279" y="1626218"/>
                  </a:lnTo>
                  <a:lnTo>
                    <a:pt x="2667107" y="1621237"/>
                  </a:lnTo>
                  <a:lnTo>
                    <a:pt x="2601473" y="1616036"/>
                  </a:lnTo>
                  <a:lnTo>
                    <a:pt x="2536388" y="1610617"/>
                  </a:lnTo>
                  <a:lnTo>
                    <a:pt x="2471864" y="1604984"/>
                  </a:lnTo>
                  <a:lnTo>
                    <a:pt x="2407911" y="1599138"/>
                  </a:lnTo>
                  <a:lnTo>
                    <a:pt x="2344541" y="1593082"/>
                  </a:lnTo>
                  <a:lnTo>
                    <a:pt x="2281764" y="1586817"/>
                  </a:lnTo>
                  <a:lnTo>
                    <a:pt x="2219591" y="1580346"/>
                  </a:lnTo>
                  <a:lnTo>
                    <a:pt x="2158033" y="1573671"/>
                  </a:lnTo>
                  <a:lnTo>
                    <a:pt x="2097102" y="1566795"/>
                  </a:lnTo>
                  <a:lnTo>
                    <a:pt x="2036809" y="1559719"/>
                  </a:lnTo>
                  <a:lnTo>
                    <a:pt x="1977163" y="1552445"/>
                  </a:lnTo>
                  <a:lnTo>
                    <a:pt x="1918177" y="1544977"/>
                  </a:lnTo>
                  <a:lnTo>
                    <a:pt x="1859861" y="1537315"/>
                  </a:lnTo>
                  <a:lnTo>
                    <a:pt x="1802226" y="1529463"/>
                  </a:lnTo>
                  <a:lnTo>
                    <a:pt x="1745283" y="1521422"/>
                  </a:lnTo>
                  <a:lnTo>
                    <a:pt x="1689044" y="1513195"/>
                  </a:lnTo>
                  <a:lnTo>
                    <a:pt x="1633518" y="1504784"/>
                  </a:lnTo>
                  <a:lnTo>
                    <a:pt x="1578718" y="1496191"/>
                  </a:lnTo>
                  <a:lnTo>
                    <a:pt x="1524654" y="1487418"/>
                  </a:lnTo>
                  <a:lnTo>
                    <a:pt x="1471337" y="1478468"/>
                  </a:lnTo>
                  <a:lnTo>
                    <a:pt x="1418778" y="1469342"/>
                  </a:lnTo>
                  <a:lnTo>
                    <a:pt x="1366988" y="1460044"/>
                  </a:lnTo>
                  <a:lnTo>
                    <a:pt x="1315978" y="1450574"/>
                  </a:lnTo>
                  <a:lnTo>
                    <a:pt x="1265759" y="1440936"/>
                  </a:lnTo>
                  <a:lnTo>
                    <a:pt x="1216342" y="1431131"/>
                  </a:lnTo>
                  <a:lnTo>
                    <a:pt x="1167738" y="1421162"/>
                  </a:lnTo>
                  <a:lnTo>
                    <a:pt x="1119958" y="1411030"/>
                  </a:lnTo>
                  <a:lnTo>
                    <a:pt x="1073013" y="1400739"/>
                  </a:lnTo>
                  <a:lnTo>
                    <a:pt x="1026913" y="1390290"/>
                  </a:lnTo>
                  <a:lnTo>
                    <a:pt x="981671" y="1379686"/>
                  </a:lnTo>
                  <a:lnTo>
                    <a:pt x="937296" y="1368928"/>
                  </a:lnTo>
                  <a:lnTo>
                    <a:pt x="893801" y="1358020"/>
                  </a:lnTo>
                  <a:lnTo>
                    <a:pt x="851195" y="1346962"/>
                  </a:lnTo>
                  <a:lnTo>
                    <a:pt x="809490" y="1335758"/>
                  </a:lnTo>
                  <a:lnTo>
                    <a:pt x="768696" y="1324409"/>
                  </a:lnTo>
                  <a:lnTo>
                    <a:pt x="728826" y="1312918"/>
                  </a:lnTo>
                  <a:lnTo>
                    <a:pt x="689889" y="1301287"/>
                  </a:lnTo>
                  <a:lnTo>
                    <a:pt x="651897" y="1289518"/>
                  </a:lnTo>
                  <a:lnTo>
                    <a:pt x="614860" y="1277613"/>
                  </a:lnTo>
                  <a:lnTo>
                    <a:pt x="543698" y="1253405"/>
                  </a:lnTo>
                  <a:lnTo>
                    <a:pt x="476491" y="1228681"/>
                  </a:lnTo>
                  <a:lnTo>
                    <a:pt x="413326" y="1203459"/>
                  </a:lnTo>
                  <a:lnTo>
                    <a:pt x="354291" y="1177755"/>
                  </a:lnTo>
                  <a:lnTo>
                    <a:pt x="299474" y="1151588"/>
                  </a:lnTo>
                  <a:lnTo>
                    <a:pt x="248963" y="1124975"/>
                  </a:lnTo>
                  <a:lnTo>
                    <a:pt x="202846" y="1097934"/>
                  </a:lnTo>
                  <a:lnTo>
                    <a:pt x="161210" y="1070482"/>
                  </a:lnTo>
                  <a:lnTo>
                    <a:pt x="124144" y="1042637"/>
                  </a:lnTo>
                  <a:lnTo>
                    <a:pt x="91734" y="1014417"/>
                  </a:lnTo>
                  <a:lnTo>
                    <a:pt x="64070" y="985839"/>
                  </a:lnTo>
                  <a:lnTo>
                    <a:pt x="31663" y="942340"/>
                  </a:lnTo>
                  <a:lnTo>
                    <a:pt x="10427" y="898135"/>
                  </a:lnTo>
                  <a:lnTo>
                    <a:pt x="657" y="853283"/>
                  </a:lnTo>
                  <a:lnTo>
                    <a:pt x="0" y="838200"/>
                  </a:lnTo>
                  <a:lnTo>
                    <a:pt x="657" y="823116"/>
                  </a:lnTo>
                  <a:lnTo>
                    <a:pt x="10427" y="778264"/>
                  </a:lnTo>
                  <a:lnTo>
                    <a:pt x="31663" y="734059"/>
                  </a:lnTo>
                  <a:lnTo>
                    <a:pt x="64070" y="690560"/>
                  </a:lnTo>
                  <a:lnTo>
                    <a:pt x="91734" y="661982"/>
                  </a:lnTo>
                  <a:lnTo>
                    <a:pt x="124144" y="633762"/>
                  </a:lnTo>
                  <a:lnTo>
                    <a:pt x="161210" y="605917"/>
                  </a:lnTo>
                  <a:lnTo>
                    <a:pt x="202846" y="578465"/>
                  </a:lnTo>
                  <a:lnTo>
                    <a:pt x="248963" y="551424"/>
                  </a:lnTo>
                  <a:lnTo>
                    <a:pt x="299474" y="524811"/>
                  </a:lnTo>
                  <a:lnTo>
                    <a:pt x="354291" y="498644"/>
                  </a:lnTo>
                  <a:lnTo>
                    <a:pt x="413326" y="472940"/>
                  </a:lnTo>
                  <a:lnTo>
                    <a:pt x="476491" y="447718"/>
                  </a:lnTo>
                  <a:lnTo>
                    <a:pt x="543698" y="422994"/>
                  </a:lnTo>
                  <a:lnTo>
                    <a:pt x="614860" y="398786"/>
                  </a:lnTo>
                  <a:lnTo>
                    <a:pt x="651897" y="386881"/>
                  </a:lnTo>
                  <a:lnTo>
                    <a:pt x="689889" y="375112"/>
                  </a:lnTo>
                  <a:lnTo>
                    <a:pt x="728826" y="363481"/>
                  </a:lnTo>
                  <a:lnTo>
                    <a:pt x="768696" y="351990"/>
                  </a:lnTo>
                  <a:lnTo>
                    <a:pt x="809490" y="340641"/>
                  </a:lnTo>
                  <a:lnTo>
                    <a:pt x="851195" y="329437"/>
                  </a:lnTo>
                  <a:lnTo>
                    <a:pt x="893801" y="318379"/>
                  </a:lnTo>
                  <a:lnTo>
                    <a:pt x="937296" y="307471"/>
                  </a:lnTo>
                  <a:lnTo>
                    <a:pt x="981671" y="296713"/>
                  </a:lnTo>
                  <a:lnTo>
                    <a:pt x="1026913" y="286109"/>
                  </a:lnTo>
                  <a:lnTo>
                    <a:pt x="1073013" y="275660"/>
                  </a:lnTo>
                  <a:lnTo>
                    <a:pt x="1119958" y="265369"/>
                  </a:lnTo>
                  <a:lnTo>
                    <a:pt x="1167738" y="255237"/>
                  </a:lnTo>
                  <a:lnTo>
                    <a:pt x="1216342" y="245268"/>
                  </a:lnTo>
                  <a:lnTo>
                    <a:pt x="1265759" y="235463"/>
                  </a:lnTo>
                  <a:lnTo>
                    <a:pt x="1315978" y="225825"/>
                  </a:lnTo>
                  <a:lnTo>
                    <a:pt x="1366988" y="216355"/>
                  </a:lnTo>
                  <a:lnTo>
                    <a:pt x="1418778" y="207057"/>
                  </a:lnTo>
                  <a:lnTo>
                    <a:pt x="1471337" y="197931"/>
                  </a:lnTo>
                  <a:lnTo>
                    <a:pt x="1524654" y="188981"/>
                  </a:lnTo>
                  <a:lnTo>
                    <a:pt x="1578718" y="180208"/>
                  </a:lnTo>
                  <a:lnTo>
                    <a:pt x="1633518" y="171615"/>
                  </a:lnTo>
                  <a:lnTo>
                    <a:pt x="1689044" y="163204"/>
                  </a:lnTo>
                  <a:lnTo>
                    <a:pt x="1745283" y="154977"/>
                  </a:lnTo>
                  <a:lnTo>
                    <a:pt x="1802226" y="146936"/>
                  </a:lnTo>
                  <a:lnTo>
                    <a:pt x="1859861" y="139084"/>
                  </a:lnTo>
                  <a:lnTo>
                    <a:pt x="1918177" y="131422"/>
                  </a:lnTo>
                  <a:lnTo>
                    <a:pt x="1977163" y="123954"/>
                  </a:lnTo>
                  <a:lnTo>
                    <a:pt x="2036809" y="116680"/>
                  </a:lnTo>
                  <a:lnTo>
                    <a:pt x="2097102" y="109604"/>
                  </a:lnTo>
                  <a:lnTo>
                    <a:pt x="2158033" y="102728"/>
                  </a:lnTo>
                  <a:lnTo>
                    <a:pt x="2219591" y="96053"/>
                  </a:lnTo>
                  <a:lnTo>
                    <a:pt x="2281764" y="89582"/>
                  </a:lnTo>
                  <a:lnTo>
                    <a:pt x="2344541" y="83317"/>
                  </a:lnTo>
                  <a:lnTo>
                    <a:pt x="2407911" y="77261"/>
                  </a:lnTo>
                  <a:lnTo>
                    <a:pt x="2471864" y="71415"/>
                  </a:lnTo>
                  <a:lnTo>
                    <a:pt x="2536388" y="65782"/>
                  </a:lnTo>
                  <a:lnTo>
                    <a:pt x="2601473" y="60363"/>
                  </a:lnTo>
                  <a:lnTo>
                    <a:pt x="2667107" y="55162"/>
                  </a:lnTo>
                  <a:lnTo>
                    <a:pt x="2733279" y="50181"/>
                  </a:lnTo>
                  <a:lnTo>
                    <a:pt x="2799979" y="45420"/>
                  </a:lnTo>
                  <a:lnTo>
                    <a:pt x="2867196" y="40884"/>
                  </a:lnTo>
                  <a:lnTo>
                    <a:pt x="2934918" y="36573"/>
                  </a:lnTo>
                  <a:lnTo>
                    <a:pt x="3003134" y="32491"/>
                  </a:lnTo>
                  <a:lnTo>
                    <a:pt x="3071835" y="28639"/>
                  </a:lnTo>
                  <a:lnTo>
                    <a:pt x="3141007" y="25020"/>
                  </a:lnTo>
                  <a:lnTo>
                    <a:pt x="3210642" y="21635"/>
                  </a:lnTo>
                  <a:lnTo>
                    <a:pt x="3280727" y="18487"/>
                  </a:lnTo>
                  <a:lnTo>
                    <a:pt x="3351251" y="15579"/>
                  </a:lnTo>
                  <a:lnTo>
                    <a:pt x="3422205" y="12912"/>
                  </a:lnTo>
                  <a:lnTo>
                    <a:pt x="3493576" y="10488"/>
                  </a:lnTo>
                  <a:lnTo>
                    <a:pt x="3565353" y="8310"/>
                  </a:lnTo>
                  <a:lnTo>
                    <a:pt x="3637527" y="6380"/>
                  </a:lnTo>
                  <a:lnTo>
                    <a:pt x="3710085" y="4701"/>
                  </a:lnTo>
                  <a:lnTo>
                    <a:pt x="3783017" y="3273"/>
                  </a:lnTo>
                  <a:lnTo>
                    <a:pt x="3856312" y="2101"/>
                  </a:lnTo>
                  <a:lnTo>
                    <a:pt x="3929959" y="1185"/>
                  </a:lnTo>
                  <a:lnTo>
                    <a:pt x="4003946" y="528"/>
                  </a:lnTo>
                  <a:lnTo>
                    <a:pt x="4078263" y="132"/>
                  </a:lnTo>
                  <a:lnTo>
                    <a:pt x="4152900" y="0"/>
                  </a:lnTo>
                  <a:lnTo>
                    <a:pt x="4227536" y="132"/>
                  </a:lnTo>
                  <a:lnTo>
                    <a:pt x="4301853" y="528"/>
                  </a:lnTo>
                  <a:lnTo>
                    <a:pt x="4375840" y="1185"/>
                  </a:lnTo>
                  <a:lnTo>
                    <a:pt x="4449487" y="2101"/>
                  </a:lnTo>
                  <a:lnTo>
                    <a:pt x="4522782" y="3273"/>
                  </a:lnTo>
                  <a:lnTo>
                    <a:pt x="4595714" y="4701"/>
                  </a:lnTo>
                  <a:lnTo>
                    <a:pt x="4668272" y="6380"/>
                  </a:lnTo>
                  <a:lnTo>
                    <a:pt x="4740446" y="8310"/>
                  </a:lnTo>
                  <a:lnTo>
                    <a:pt x="4812223" y="10488"/>
                  </a:lnTo>
                  <a:lnTo>
                    <a:pt x="4883594" y="12912"/>
                  </a:lnTo>
                  <a:lnTo>
                    <a:pt x="4954548" y="15579"/>
                  </a:lnTo>
                  <a:lnTo>
                    <a:pt x="5025072" y="18487"/>
                  </a:lnTo>
                  <a:lnTo>
                    <a:pt x="5095157" y="21635"/>
                  </a:lnTo>
                  <a:lnTo>
                    <a:pt x="5164792" y="25020"/>
                  </a:lnTo>
                  <a:lnTo>
                    <a:pt x="5233964" y="28639"/>
                  </a:lnTo>
                  <a:lnTo>
                    <a:pt x="5302665" y="32491"/>
                  </a:lnTo>
                  <a:lnTo>
                    <a:pt x="5370881" y="36573"/>
                  </a:lnTo>
                  <a:lnTo>
                    <a:pt x="5438603" y="40884"/>
                  </a:lnTo>
                  <a:lnTo>
                    <a:pt x="5505820" y="45420"/>
                  </a:lnTo>
                  <a:lnTo>
                    <a:pt x="5572520" y="50181"/>
                  </a:lnTo>
                  <a:lnTo>
                    <a:pt x="5638692" y="55162"/>
                  </a:lnTo>
                  <a:lnTo>
                    <a:pt x="5704326" y="60363"/>
                  </a:lnTo>
                  <a:lnTo>
                    <a:pt x="5769411" y="65782"/>
                  </a:lnTo>
                  <a:lnTo>
                    <a:pt x="5833935" y="71415"/>
                  </a:lnTo>
                  <a:lnTo>
                    <a:pt x="5897888" y="77261"/>
                  </a:lnTo>
                  <a:lnTo>
                    <a:pt x="5961258" y="83317"/>
                  </a:lnTo>
                  <a:lnTo>
                    <a:pt x="6024035" y="89582"/>
                  </a:lnTo>
                  <a:lnTo>
                    <a:pt x="6086208" y="96053"/>
                  </a:lnTo>
                  <a:lnTo>
                    <a:pt x="6147766" y="102728"/>
                  </a:lnTo>
                  <a:lnTo>
                    <a:pt x="6208697" y="109604"/>
                  </a:lnTo>
                  <a:lnTo>
                    <a:pt x="6268990" y="116680"/>
                  </a:lnTo>
                  <a:lnTo>
                    <a:pt x="6328636" y="123954"/>
                  </a:lnTo>
                  <a:lnTo>
                    <a:pt x="6387622" y="131422"/>
                  </a:lnTo>
                  <a:lnTo>
                    <a:pt x="6445938" y="139084"/>
                  </a:lnTo>
                  <a:lnTo>
                    <a:pt x="6503573" y="146936"/>
                  </a:lnTo>
                  <a:lnTo>
                    <a:pt x="6560516" y="154977"/>
                  </a:lnTo>
                  <a:lnTo>
                    <a:pt x="6616755" y="163204"/>
                  </a:lnTo>
                  <a:lnTo>
                    <a:pt x="6672281" y="171615"/>
                  </a:lnTo>
                  <a:lnTo>
                    <a:pt x="6727081" y="180208"/>
                  </a:lnTo>
                  <a:lnTo>
                    <a:pt x="6781145" y="188981"/>
                  </a:lnTo>
                  <a:lnTo>
                    <a:pt x="6834462" y="197931"/>
                  </a:lnTo>
                  <a:lnTo>
                    <a:pt x="6887021" y="207057"/>
                  </a:lnTo>
                  <a:lnTo>
                    <a:pt x="6938811" y="216355"/>
                  </a:lnTo>
                  <a:lnTo>
                    <a:pt x="6989821" y="225825"/>
                  </a:lnTo>
                  <a:lnTo>
                    <a:pt x="7040040" y="235463"/>
                  </a:lnTo>
                  <a:lnTo>
                    <a:pt x="7089457" y="245268"/>
                  </a:lnTo>
                  <a:lnTo>
                    <a:pt x="7138061" y="255237"/>
                  </a:lnTo>
                  <a:lnTo>
                    <a:pt x="7185841" y="265369"/>
                  </a:lnTo>
                  <a:lnTo>
                    <a:pt x="7232786" y="275660"/>
                  </a:lnTo>
                  <a:lnTo>
                    <a:pt x="7278886" y="286109"/>
                  </a:lnTo>
                  <a:lnTo>
                    <a:pt x="7324128" y="296713"/>
                  </a:lnTo>
                  <a:lnTo>
                    <a:pt x="7368503" y="307471"/>
                  </a:lnTo>
                  <a:lnTo>
                    <a:pt x="7411998" y="318379"/>
                  </a:lnTo>
                  <a:lnTo>
                    <a:pt x="7454604" y="329437"/>
                  </a:lnTo>
                  <a:lnTo>
                    <a:pt x="7496309" y="340641"/>
                  </a:lnTo>
                  <a:lnTo>
                    <a:pt x="7537103" y="351990"/>
                  </a:lnTo>
                  <a:lnTo>
                    <a:pt x="7576973" y="363481"/>
                  </a:lnTo>
                  <a:lnTo>
                    <a:pt x="7615910" y="375112"/>
                  </a:lnTo>
                  <a:lnTo>
                    <a:pt x="7653902" y="386881"/>
                  </a:lnTo>
                  <a:lnTo>
                    <a:pt x="7690939" y="398786"/>
                  </a:lnTo>
                  <a:lnTo>
                    <a:pt x="7762101" y="422994"/>
                  </a:lnTo>
                  <a:lnTo>
                    <a:pt x="7829308" y="447718"/>
                  </a:lnTo>
                  <a:lnTo>
                    <a:pt x="7892473" y="472940"/>
                  </a:lnTo>
                  <a:lnTo>
                    <a:pt x="7951508" y="498644"/>
                  </a:lnTo>
                  <a:lnTo>
                    <a:pt x="8006325" y="524811"/>
                  </a:lnTo>
                  <a:lnTo>
                    <a:pt x="8056836" y="551424"/>
                  </a:lnTo>
                  <a:lnTo>
                    <a:pt x="8102953" y="578465"/>
                  </a:lnTo>
                  <a:lnTo>
                    <a:pt x="8144589" y="605917"/>
                  </a:lnTo>
                  <a:lnTo>
                    <a:pt x="8181655" y="633762"/>
                  </a:lnTo>
                  <a:lnTo>
                    <a:pt x="8214065" y="661982"/>
                  </a:lnTo>
                  <a:lnTo>
                    <a:pt x="8241729" y="690560"/>
                  </a:lnTo>
                  <a:lnTo>
                    <a:pt x="8274136" y="734059"/>
                  </a:lnTo>
                  <a:lnTo>
                    <a:pt x="8295372" y="778264"/>
                  </a:lnTo>
                  <a:lnTo>
                    <a:pt x="8305142" y="823116"/>
                  </a:lnTo>
                  <a:lnTo>
                    <a:pt x="8305800" y="838200"/>
                  </a:lnTo>
                  <a:lnTo>
                    <a:pt x="8305142" y="853283"/>
                  </a:lnTo>
                  <a:lnTo>
                    <a:pt x="8295372" y="898135"/>
                  </a:lnTo>
                  <a:lnTo>
                    <a:pt x="8274136" y="942340"/>
                  </a:lnTo>
                  <a:lnTo>
                    <a:pt x="8241729" y="985839"/>
                  </a:lnTo>
                  <a:lnTo>
                    <a:pt x="8214065" y="1014417"/>
                  </a:lnTo>
                  <a:lnTo>
                    <a:pt x="8181655" y="1042637"/>
                  </a:lnTo>
                  <a:lnTo>
                    <a:pt x="8144589" y="1070482"/>
                  </a:lnTo>
                  <a:lnTo>
                    <a:pt x="8102953" y="1097934"/>
                  </a:lnTo>
                  <a:lnTo>
                    <a:pt x="8056836" y="1124975"/>
                  </a:lnTo>
                  <a:lnTo>
                    <a:pt x="8006325" y="1151588"/>
                  </a:lnTo>
                  <a:lnTo>
                    <a:pt x="7951508" y="1177755"/>
                  </a:lnTo>
                  <a:lnTo>
                    <a:pt x="7892473" y="1203459"/>
                  </a:lnTo>
                  <a:lnTo>
                    <a:pt x="7829308" y="1228681"/>
                  </a:lnTo>
                  <a:lnTo>
                    <a:pt x="7762101" y="1253405"/>
                  </a:lnTo>
                  <a:lnTo>
                    <a:pt x="7690939" y="1277613"/>
                  </a:lnTo>
                  <a:lnTo>
                    <a:pt x="7653902" y="1289518"/>
                  </a:lnTo>
                  <a:lnTo>
                    <a:pt x="7615910" y="1301287"/>
                  </a:lnTo>
                  <a:lnTo>
                    <a:pt x="7576973" y="1312918"/>
                  </a:lnTo>
                  <a:lnTo>
                    <a:pt x="7537103" y="1324409"/>
                  </a:lnTo>
                  <a:lnTo>
                    <a:pt x="7496309" y="1335758"/>
                  </a:lnTo>
                  <a:lnTo>
                    <a:pt x="7454604" y="1346962"/>
                  </a:lnTo>
                  <a:lnTo>
                    <a:pt x="7411998" y="1358020"/>
                  </a:lnTo>
                  <a:lnTo>
                    <a:pt x="7368503" y="1368928"/>
                  </a:lnTo>
                  <a:lnTo>
                    <a:pt x="7324128" y="1379686"/>
                  </a:lnTo>
                  <a:lnTo>
                    <a:pt x="7278886" y="1390290"/>
                  </a:lnTo>
                  <a:lnTo>
                    <a:pt x="7232786" y="1400739"/>
                  </a:lnTo>
                  <a:lnTo>
                    <a:pt x="7185841" y="1411030"/>
                  </a:lnTo>
                  <a:lnTo>
                    <a:pt x="7138061" y="1421162"/>
                  </a:lnTo>
                  <a:lnTo>
                    <a:pt x="7089457" y="1431131"/>
                  </a:lnTo>
                  <a:lnTo>
                    <a:pt x="7040040" y="1440936"/>
                  </a:lnTo>
                  <a:lnTo>
                    <a:pt x="6989821" y="1450574"/>
                  </a:lnTo>
                  <a:lnTo>
                    <a:pt x="6938811" y="1460044"/>
                  </a:lnTo>
                  <a:lnTo>
                    <a:pt x="6887021" y="1469342"/>
                  </a:lnTo>
                  <a:lnTo>
                    <a:pt x="6834462" y="1478468"/>
                  </a:lnTo>
                  <a:lnTo>
                    <a:pt x="6781145" y="1487418"/>
                  </a:lnTo>
                  <a:lnTo>
                    <a:pt x="6727081" y="1496191"/>
                  </a:lnTo>
                  <a:lnTo>
                    <a:pt x="6672281" y="1504784"/>
                  </a:lnTo>
                  <a:lnTo>
                    <a:pt x="6616755" y="1513195"/>
                  </a:lnTo>
                  <a:lnTo>
                    <a:pt x="6560516" y="1521422"/>
                  </a:lnTo>
                  <a:lnTo>
                    <a:pt x="6503573" y="1529463"/>
                  </a:lnTo>
                  <a:lnTo>
                    <a:pt x="6445938" y="1537315"/>
                  </a:lnTo>
                  <a:lnTo>
                    <a:pt x="6387622" y="1544977"/>
                  </a:lnTo>
                  <a:lnTo>
                    <a:pt x="6328636" y="1552445"/>
                  </a:lnTo>
                  <a:lnTo>
                    <a:pt x="6268990" y="1559719"/>
                  </a:lnTo>
                  <a:lnTo>
                    <a:pt x="6208697" y="1566795"/>
                  </a:lnTo>
                  <a:lnTo>
                    <a:pt x="6147766" y="1573671"/>
                  </a:lnTo>
                  <a:lnTo>
                    <a:pt x="6086208" y="1580346"/>
                  </a:lnTo>
                  <a:lnTo>
                    <a:pt x="6024035" y="1586817"/>
                  </a:lnTo>
                  <a:lnTo>
                    <a:pt x="5961258" y="1593082"/>
                  </a:lnTo>
                  <a:lnTo>
                    <a:pt x="5897888" y="1599138"/>
                  </a:lnTo>
                  <a:lnTo>
                    <a:pt x="5833935" y="1604984"/>
                  </a:lnTo>
                  <a:lnTo>
                    <a:pt x="5769411" y="1610617"/>
                  </a:lnTo>
                  <a:lnTo>
                    <a:pt x="5704326" y="1616036"/>
                  </a:lnTo>
                  <a:lnTo>
                    <a:pt x="5638692" y="1621237"/>
                  </a:lnTo>
                  <a:lnTo>
                    <a:pt x="5572520" y="1626218"/>
                  </a:lnTo>
                  <a:lnTo>
                    <a:pt x="5505820" y="1630979"/>
                  </a:lnTo>
                  <a:lnTo>
                    <a:pt x="5438603" y="1635515"/>
                  </a:lnTo>
                  <a:lnTo>
                    <a:pt x="5370881" y="1639826"/>
                  </a:lnTo>
                  <a:lnTo>
                    <a:pt x="5302665" y="1643908"/>
                  </a:lnTo>
                  <a:lnTo>
                    <a:pt x="5233964" y="1647760"/>
                  </a:lnTo>
                  <a:lnTo>
                    <a:pt x="5164792" y="1651379"/>
                  </a:lnTo>
                  <a:lnTo>
                    <a:pt x="5095157" y="1654764"/>
                  </a:lnTo>
                  <a:lnTo>
                    <a:pt x="5025072" y="1657912"/>
                  </a:lnTo>
                  <a:lnTo>
                    <a:pt x="4954548" y="1660820"/>
                  </a:lnTo>
                  <a:lnTo>
                    <a:pt x="4883594" y="1663487"/>
                  </a:lnTo>
                  <a:lnTo>
                    <a:pt x="4812223" y="1665911"/>
                  </a:lnTo>
                  <a:lnTo>
                    <a:pt x="4740446" y="1668089"/>
                  </a:lnTo>
                  <a:lnTo>
                    <a:pt x="4668272" y="1670019"/>
                  </a:lnTo>
                  <a:lnTo>
                    <a:pt x="4595714" y="1671698"/>
                  </a:lnTo>
                  <a:lnTo>
                    <a:pt x="4522782" y="1673126"/>
                  </a:lnTo>
                  <a:lnTo>
                    <a:pt x="4449487" y="1674298"/>
                  </a:lnTo>
                  <a:lnTo>
                    <a:pt x="4375840" y="1675214"/>
                  </a:lnTo>
                  <a:lnTo>
                    <a:pt x="4301853" y="1675871"/>
                  </a:lnTo>
                  <a:lnTo>
                    <a:pt x="4227536" y="1676267"/>
                  </a:lnTo>
                  <a:lnTo>
                    <a:pt x="4152900" y="1676400"/>
                  </a:lnTo>
                  <a:close/>
                </a:path>
              </a:pathLst>
            </a:custGeom>
            <a:ln w="28393">
              <a:solidFill>
                <a:srgbClr val="8CC6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00196" y="205510"/>
            <a:ext cx="77762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0" dirty="0"/>
              <a:t>Organisasi </a:t>
            </a:r>
            <a:r>
              <a:rPr sz="2800" spc="-220" dirty="0"/>
              <a:t>Sistem</a:t>
            </a:r>
            <a:r>
              <a:rPr sz="2800" spc="-95" dirty="0"/>
              <a:t> </a:t>
            </a:r>
            <a:r>
              <a:rPr sz="2800" spc="-110" dirty="0"/>
              <a:t>Komputer</a:t>
            </a:r>
            <a:endParaRPr sz="2800" dirty="0"/>
          </a:p>
        </p:txBody>
      </p:sp>
      <p:sp>
        <p:nvSpPr>
          <p:cNvPr id="6" name="object 6"/>
          <p:cNvSpPr txBox="1"/>
          <p:nvPr/>
        </p:nvSpPr>
        <p:spPr>
          <a:xfrm>
            <a:off x="717550" y="4660900"/>
            <a:ext cx="7171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825" spc="-1702" baseline="9803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r>
              <a:rPr sz="3825" spc="254" baseline="9803" dirty="0">
                <a:solidFill>
                  <a:srgbClr val="3790A6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FF0000"/>
                </a:solidFill>
                <a:latin typeface="Trebuchet MS"/>
                <a:cs typeface="Trebuchet MS"/>
              </a:rPr>
              <a:t>Koordinasi </a:t>
            </a:r>
            <a:r>
              <a:rPr sz="3200" spc="-165" dirty="0">
                <a:solidFill>
                  <a:srgbClr val="FF0000"/>
                </a:solidFill>
                <a:latin typeface="Trebuchet MS"/>
                <a:cs typeface="Trebuchet MS"/>
              </a:rPr>
              <a:t>dari </a:t>
            </a:r>
            <a:r>
              <a:rPr sz="3200" spc="-204" dirty="0">
                <a:solidFill>
                  <a:srgbClr val="FF0000"/>
                </a:solidFill>
                <a:latin typeface="Trebuchet MS"/>
                <a:cs typeface="Trebuchet MS"/>
              </a:rPr>
              <a:t>berbagai </a:t>
            </a:r>
            <a:r>
              <a:rPr sz="3200" spc="-200" dirty="0">
                <a:solidFill>
                  <a:srgbClr val="FF0000"/>
                </a:solidFill>
                <a:latin typeface="Trebuchet MS"/>
                <a:cs typeface="Trebuchet MS"/>
              </a:rPr>
              <a:t>tingkat</a:t>
            </a:r>
            <a:r>
              <a:rPr sz="3200" spc="1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F0000"/>
                </a:solidFill>
                <a:latin typeface="Trebuchet MS"/>
                <a:cs typeface="Trebuchet MS"/>
              </a:rPr>
              <a:t>abstraksi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6000" y="2133600"/>
            <a:ext cx="3810000" cy="939800"/>
          </a:xfrm>
          <a:custGeom>
            <a:avLst/>
            <a:gdLst/>
            <a:ahLst/>
            <a:cxnLst/>
            <a:rect l="l" t="t" r="r" b="b"/>
            <a:pathLst>
              <a:path w="3810000" h="939800">
                <a:moveTo>
                  <a:pt x="1905000" y="908050"/>
                </a:moveTo>
                <a:lnTo>
                  <a:pt x="0" y="908050"/>
                </a:lnTo>
                <a:lnTo>
                  <a:pt x="0" y="527050"/>
                </a:lnTo>
                <a:lnTo>
                  <a:pt x="3810000" y="527050"/>
                </a:lnTo>
                <a:lnTo>
                  <a:pt x="3810000" y="908050"/>
                </a:lnTo>
                <a:lnTo>
                  <a:pt x="1905000" y="908050"/>
                </a:lnTo>
                <a:close/>
              </a:path>
              <a:path w="3810000" h="939800">
                <a:moveTo>
                  <a:pt x="2286000" y="533400"/>
                </a:moveTo>
                <a:lnTo>
                  <a:pt x="2286000" y="939800"/>
                </a:lnTo>
              </a:path>
              <a:path w="3810000" h="939800">
                <a:moveTo>
                  <a:pt x="1104900" y="330200"/>
                </a:moveTo>
                <a:lnTo>
                  <a:pt x="457200" y="330200"/>
                </a:lnTo>
                <a:lnTo>
                  <a:pt x="457200" y="0"/>
                </a:lnTo>
                <a:lnTo>
                  <a:pt x="1752600" y="0"/>
                </a:lnTo>
                <a:lnTo>
                  <a:pt x="1752600" y="330200"/>
                </a:lnTo>
                <a:lnTo>
                  <a:pt x="1104900" y="330200"/>
                </a:lnTo>
                <a:close/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6729" y="1465579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Operating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00" y="1770379"/>
            <a:ext cx="252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02435" algn="l"/>
              </a:tabLst>
            </a:pP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mpi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r	S</a:t>
            </a:r>
            <a:r>
              <a:rPr sz="1800" b="1" spc="-2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0520" y="2051050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Arial"/>
                <a:cs typeface="Arial"/>
              </a:rPr>
              <a:t>(Windows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98)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05200" y="1447800"/>
            <a:ext cx="2209800" cy="1054100"/>
          </a:xfrm>
          <a:custGeom>
            <a:avLst/>
            <a:gdLst/>
            <a:ahLst/>
            <a:cxnLst/>
            <a:rect l="l" t="t" r="r" b="b"/>
            <a:pathLst>
              <a:path w="2209800" h="1054100">
                <a:moveTo>
                  <a:pt x="0" y="304800"/>
                </a:moveTo>
                <a:lnTo>
                  <a:pt x="0" y="0"/>
                </a:lnTo>
              </a:path>
              <a:path w="2209800" h="1054100">
                <a:moveTo>
                  <a:pt x="6350" y="0"/>
                </a:moveTo>
                <a:lnTo>
                  <a:pt x="2209800" y="0"/>
                </a:lnTo>
              </a:path>
              <a:path w="2209800" h="1054100">
                <a:moveTo>
                  <a:pt x="2209800" y="0"/>
                </a:moveTo>
                <a:lnTo>
                  <a:pt x="2209800" y="105410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20339" y="1109979"/>
            <a:ext cx="2496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Application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(Netscape)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" y="976312"/>
            <a:ext cx="5384800" cy="3146425"/>
            <a:chOff x="831850" y="976312"/>
            <a:chExt cx="5384800" cy="3146425"/>
          </a:xfrm>
        </p:grpSpPr>
        <p:sp>
          <p:nvSpPr>
            <p:cNvPr id="14" name="object 14"/>
            <p:cNvSpPr/>
            <p:nvPr/>
          </p:nvSpPr>
          <p:spPr>
            <a:xfrm>
              <a:off x="2438400" y="990600"/>
              <a:ext cx="2940050" cy="3117850"/>
            </a:xfrm>
            <a:custGeom>
              <a:avLst/>
              <a:gdLst/>
              <a:ahLst/>
              <a:cxnLst/>
              <a:rect l="l" t="t" r="r" b="b"/>
              <a:pathLst>
                <a:path w="2940050" h="3117850">
                  <a:moveTo>
                    <a:pt x="0" y="1447800"/>
                  </a:moveTo>
                  <a:lnTo>
                    <a:pt x="0" y="0"/>
                  </a:lnTo>
                </a:path>
                <a:path w="2940050" h="3117850">
                  <a:moveTo>
                    <a:pt x="2819400" y="6350"/>
                  </a:moveTo>
                  <a:lnTo>
                    <a:pt x="2819400" y="450850"/>
                  </a:lnTo>
                </a:path>
                <a:path w="2940050" h="3117850">
                  <a:moveTo>
                    <a:pt x="1612900" y="2889250"/>
                  </a:moveTo>
                  <a:lnTo>
                    <a:pt x="285750" y="2889250"/>
                  </a:lnTo>
                  <a:lnTo>
                    <a:pt x="285750" y="2546350"/>
                  </a:lnTo>
                  <a:lnTo>
                    <a:pt x="2940050" y="2546350"/>
                  </a:lnTo>
                  <a:lnTo>
                    <a:pt x="2940050" y="2889250"/>
                  </a:lnTo>
                  <a:lnTo>
                    <a:pt x="1612900" y="2889250"/>
                  </a:lnTo>
                  <a:close/>
                </a:path>
                <a:path w="2940050" h="3117850">
                  <a:moveTo>
                    <a:pt x="1562100" y="3117850"/>
                  </a:moveTo>
                  <a:lnTo>
                    <a:pt x="438150" y="3117850"/>
                  </a:lnTo>
                  <a:lnTo>
                    <a:pt x="438150" y="2901950"/>
                  </a:lnTo>
                  <a:lnTo>
                    <a:pt x="2686050" y="2901950"/>
                  </a:lnTo>
                  <a:lnTo>
                    <a:pt x="2686050" y="3117850"/>
                  </a:lnTo>
                  <a:lnTo>
                    <a:pt x="1562100" y="3117850"/>
                  </a:lnTo>
                  <a:close/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8200" y="2438400"/>
              <a:ext cx="5372100" cy="191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" y="2438400"/>
              <a:ext cx="5372100" cy="191770"/>
            </a:xfrm>
            <a:custGeom>
              <a:avLst/>
              <a:gdLst/>
              <a:ahLst/>
              <a:cxnLst/>
              <a:rect l="l" t="t" r="r" b="b"/>
              <a:pathLst>
                <a:path w="5372100" h="191769">
                  <a:moveTo>
                    <a:pt x="2686050" y="191770"/>
                  </a:moveTo>
                  <a:lnTo>
                    <a:pt x="0" y="191770"/>
                  </a:lnTo>
                  <a:lnTo>
                    <a:pt x="0" y="0"/>
                  </a:lnTo>
                  <a:lnTo>
                    <a:pt x="5372100" y="0"/>
                  </a:lnTo>
                  <a:lnTo>
                    <a:pt x="5372100" y="191770"/>
                  </a:lnTo>
                  <a:lnTo>
                    <a:pt x="2686050" y="19177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21729" y="2409190"/>
            <a:ext cx="1627505" cy="5334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76200" marR="5080" indent="-63500">
              <a:lnSpc>
                <a:spcPts val="1839"/>
              </a:lnSpc>
              <a:spcBef>
                <a:spcPts val="425"/>
              </a:spcBef>
            </a:pPr>
            <a:r>
              <a:rPr sz="1800" b="1" dirty="0">
                <a:latin typeface="Arial"/>
                <a:cs typeface="Arial"/>
              </a:rPr>
              <a:t>Instruction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Set  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44750" y="990600"/>
            <a:ext cx="3035300" cy="2508250"/>
          </a:xfrm>
          <a:custGeom>
            <a:avLst/>
            <a:gdLst/>
            <a:ahLst/>
            <a:cxnLst/>
            <a:rect l="l" t="t" r="r" b="b"/>
            <a:pathLst>
              <a:path w="3035300" h="2508250">
                <a:moveTo>
                  <a:pt x="0" y="0"/>
                </a:moveTo>
                <a:lnTo>
                  <a:pt x="2806700" y="0"/>
                </a:lnTo>
              </a:path>
              <a:path w="3035300" h="2508250">
                <a:moveTo>
                  <a:pt x="1593850" y="2508250"/>
                </a:moveTo>
                <a:lnTo>
                  <a:pt x="152400" y="2508250"/>
                </a:lnTo>
                <a:lnTo>
                  <a:pt x="152400" y="2063750"/>
                </a:lnTo>
                <a:lnTo>
                  <a:pt x="3035300" y="2063750"/>
                </a:lnTo>
                <a:lnTo>
                  <a:pt x="3035300" y="2508250"/>
                </a:lnTo>
                <a:lnTo>
                  <a:pt x="1593850" y="2508250"/>
                </a:lnTo>
                <a:close/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38346" y="3568700"/>
            <a:ext cx="2626360" cy="84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 marR="581660" indent="63500">
              <a:lnSpc>
                <a:spcPct val="1065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Digital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Design  Circuit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  <a:p>
            <a:pPr marL="628015">
              <a:lnSpc>
                <a:spcPts val="1870"/>
              </a:lnSpc>
            </a:pPr>
            <a:r>
              <a:rPr sz="1600" b="1" spc="-5" dirty="0">
                <a:latin typeface="Arial"/>
                <a:cs typeface="Arial"/>
              </a:rPr>
              <a:t>transistors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78150" y="2667000"/>
            <a:ext cx="2044700" cy="1752600"/>
          </a:xfrm>
          <a:custGeom>
            <a:avLst/>
            <a:gdLst/>
            <a:ahLst/>
            <a:cxnLst/>
            <a:rect l="l" t="t" r="r" b="b"/>
            <a:pathLst>
              <a:path w="2044700" h="1752600">
                <a:moveTo>
                  <a:pt x="1022350" y="1752600"/>
                </a:moveTo>
                <a:lnTo>
                  <a:pt x="0" y="1752600"/>
                </a:lnTo>
                <a:lnTo>
                  <a:pt x="0" y="1454150"/>
                </a:lnTo>
                <a:lnTo>
                  <a:pt x="2044700" y="1454150"/>
                </a:lnTo>
                <a:lnTo>
                  <a:pt x="2044700" y="1752600"/>
                </a:lnTo>
                <a:lnTo>
                  <a:pt x="1022350" y="1752600"/>
                </a:lnTo>
                <a:close/>
              </a:path>
              <a:path w="2044700" h="1752600">
                <a:moveTo>
                  <a:pt x="603250" y="0"/>
                </a:moveTo>
                <a:lnTo>
                  <a:pt x="603250" y="406400"/>
                </a:lnTo>
              </a:path>
            </a:pathLst>
          </a:custGeom>
          <a:ln w="28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00196" y="2684779"/>
            <a:ext cx="378206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Processor Memory </a:t>
            </a:r>
            <a:r>
              <a:rPr sz="1800" b="1" dirty="0">
                <a:latin typeface="Arial"/>
                <a:cs typeface="Arial"/>
              </a:rPr>
              <a:t>I/O</a:t>
            </a:r>
            <a:r>
              <a:rPr sz="1800" b="1" spc="-2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1370"/>
              </a:spcBef>
            </a:pPr>
            <a:r>
              <a:rPr sz="1800" b="1" spc="-5" dirty="0">
                <a:latin typeface="Arial"/>
                <a:cs typeface="Arial"/>
              </a:rPr>
              <a:t>Datapath </a:t>
            </a:r>
            <a:r>
              <a:rPr sz="1800" b="1" dirty="0">
                <a:latin typeface="Arial"/>
                <a:cs typeface="Arial"/>
              </a:rPr>
              <a:t>&amp;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Control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9469" y="2625090"/>
            <a:ext cx="11944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Hardware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4400" y="2167890"/>
            <a:ext cx="1108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ft</a:t>
            </a:r>
            <a:r>
              <a:rPr sz="2000" b="1" spc="6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76450" y="1447800"/>
            <a:ext cx="1900555" cy="2209800"/>
            <a:chOff x="2076450" y="1447800"/>
            <a:chExt cx="1900555" cy="2209800"/>
          </a:xfrm>
        </p:grpSpPr>
        <p:sp>
          <p:nvSpPr>
            <p:cNvPr id="25" name="object 25"/>
            <p:cNvSpPr/>
            <p:nvPr/>
          </p:nvSpPr>
          <p:spPr>
            <a:xfrm>
              <a:off x="2076450" y="1447799"/>
              <a:ext cx="114300" cy="2209800"/>
            </a:xfrm>
            <a:custGeom>
              <a:avLst/>
              <a:gdLst/>
              <a:ahLst/>
              <a:cxnLst/>
              <a:rect l="l" t="t" r="r" b="b"/>
              <a:pathLst>
                <a:path w="114300" h="2209800">
                  <a:moveTo>
                    <a:pt x="114300" y="2095500"/>
                  </a:moveTo>
                  <a:lnTo>
                    <a:pt x="76200" y="2095500"/>
                  </a:lnTo>
                  <a:lnTo>
                    <a:pt x="76200" y="1143000"/>
                  </a:lnTo>
                  <a:lnTo>
                    <a:pt x="38100" y="1143000"/>
                  </a:lnTo>
                  <a:lnTo>
                    <a:pt x="38100" y="2095500"/>
                  </a:lnTo>
                  <a:lnTo>
                    <a:pt x="0" y="2095500"/>
                  </a:lnTo>
                  <a:lnTo>
                    <a:pt x="57150" y="2209800"/>
                  </a:lnTo>
                  <a:lnTo>
                    <a:pt x="114300" y="2095500"/>
                  </a:lnTo>
                  <a:close/>
                </a:path>
                <a:path w="114300" h="2209800">
                  <a:moveTo>
                    <a:pt x="114300" y="114300"/>
                  </a:move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990600"/>
                  </a:lnTo>
                  <a:lnTo>
                    <a:pt x="76200" y="990600"/>
                  </a:lnTo>
                  <a:lnTo>
                    <a:pt x="76200" y="114300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19400" y="1752600"/>
              <a:ext cx="1143000" cy="330200"/>
            </a:xfrm>
            <a:custGeom>
              <a:avLst/>
              <a:gdLst/>
              <a:ahLst/>
              <a:cxnLst/>
              <a:rect l="l" t="t" r="r" b="b"/>
              <a:pathLst>
                <a:path w="1143000" h="330200">
                  <a:moveTo>
                    <a:pt x="571500" y="330200"/>
                  </a:moveTo>
                  <a:lnTo>
                    <a:pt x="0" y="330200"/>
                  </a:lnTo>
                  <a:lnTo>
                    <a:pt x="0" y="0"/>
                  </a:lnTo>
                  <a:lnTo>
                    <a:pt x="1143000" y="0"/>
                  </a:lnTo>
                  <a:lnTo>
                    <a:pt x="1143000" y="330200"/>
                  </a:lnTo>
                  <a:lnTo>
                    <a:pt x="571500" y="330200"/>
                  </a:lnTo>
                  <a:close/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757396" y="2151379"/>
            <a:ext cx="126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Assembler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61730" y="6553666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B4A687"/>
                </a:solidFill>
                <a:latin typeface="Arial"/>
                <a:cs typeface="Arial"/>
              </a:rPr>
              <a:t>18</a:t>
            </a:fld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00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838200"/>
            <a:ext cx="4039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25" dirty="0"/>
              <a:t>Struktur </a:t>
            </a:r>
            <a:r>
              <a:rPr sz="4000" spc="-254" dirty="0"/>
              <a:t>dan</a:t>
            </a:r>
            <a:r>
              <a:rPr sz="4000" spc="-130" dirty="0"/>
              <a:t> </a:t>
            </a:r>
            <a:r>
              <a:rPr sz="4000" spc="-210" dirty="0"/>
              <a:t>Fungsi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201" y="1828801"/>
            <a:ext cx="7983854" cy="31829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272415" indent="-281940" algn="just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SzPct val="79687"/>
              <a:buFont typeface="Webdings"/>
              <a:buChar char=""/>
              <a:tabLst>
                <a:tab pos="320040" algn="l"/>
              </a:tabLst>
            </a:pPr>
            <a:r>
              <a:rPr sz="2800" spc="-80" dirty="0"/>
              <a:t>Komputer </a:t>
            </a:r>
            <a:r>
              <a:rPr sz="2800" spc="-475" dirty="0"/>
              <a:t>: </a:t>
            </a:r>
            <a:r>
              <a:rPr sz="2800" spc="-180" dirty="0"/>
              <a:t>sebuah </a:t>
            </a:r>
            <a:r>
              <a:rPr sz="2800" spc="-160" dirty="0"/>
              <a:t>sistem </a:t>
            </a:r>
            <a:r>
              <a:rPr sz="2800" spc="-220" dirty="0"/>
              <a:t>yang </a:t>
            </a:r>
            <a:r>
              <a:rPr sz="2800" spc="-200" dirty="0"/>
              <a:t>kompleks/  </a:t>
            </a:r>
            <a:r>
              <a:rPr sz="2800" spc="-120" dirty="0"/>
              <a:t>komputer </a:t>
            </a:r>
            <a:r>
              <a:rPr sz="2800" spc="-100" dirty="0"/>
              <a:t>kontemporer </a:t>
            </a:r>
            <a:r>
              <a:rPr sz="2800" spc="-135" dirty="0"/>
              <a:t>terdiri </a:t>
            </a:r>
            <a:r>
              <a:rPr sz="2800" spc="-165" dirty="0"/>
              <a:t>dari </a:t>
            </a:r>
            <a:r>
              <a:rPr sz="2800" spc="-270" dirty="0"/>
              <a:t>jutaan  </a:t>
            </a:r>
            <a:r>
              <a:rPr sz="2800" spc="-110" dirty="0"/>
              <a:t>komponen </a:t>
            </a:r>
            <a:r>
              <a:rPr sz="2800" spc="-135" dirty="0"/>
              <a:t>elektronik</a:t>
            </a:r>
            <a:r>
              <a:rPr sz="2800" spc="-40" dirty="0"/>
              <a:t> </a:t>
            </a:r>
            <a:r>
              <a:rPr sz="2800" spc="-220" dirty="0"/>
              <a:t>dasar.</a:t>
            </a:r>
            <a:endParaRPr sz="2800" dirty="0"/>
          </a:p>
          <a:p>
            <a:pPr marL="320040" marR="30480" indent="-281940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SzPct val="79687"/>
              <a:buFont typeface="Webdings"/>
              <a:buChar char=""/>
              <a:tabLst>
                <a:tab pos="320040" algn="l"/>
              </a:tabLst>
            </a:pPr>
            <a:r>
              <a:rPr sz="2800" spc="-105" dirty="0"/>
              <a:t>Struktur </a:t>
            </a:r>
            <a:r>
              <a:rPr sz="2800" spc="-475" dirty="0"/>
              <a:t>: </a:t>
            </a:r>
            <a:r>
              <a:rPr sz="2800" spc="-180" dirty="0"/>
              <a:t>Suatu </a:t>
            </a:r>
            <a:r>
              <a:rPr sz="2800" spc="-200" dirty="0"/>
              <a:t>cara </a:t>
            </a:r>
            <a:r>
              <a:rPr sz="2800" spc="-250" dirty="0"/>
              <a:t>bagaimana </a:t>
            </a:r>
            <a:r>
              <a:rPr sz="2800" spc="-114" dirty="0"/>
              <a:t>komponen-  </a:t>
            </a:r>
            <a:r>
              <a:rPr sz="2800" spc="-110" dirty="0"/>
              <a:t>komponen </a:t>
            </a:r>
            <a:r>
              <a:rPr sz="2800" spc="-114" dirty="0"/>
              <a:t>(5 </a:t>
            </a:r>
            <a:r>
              <a:rPr sz="2800" spc="-105" dirty="0"/>
              <a:t>komp </a:t>
            </a:r>
            <a:r>
              <a:rPr sz="2800" spc="-220" dirty="0"/>
              <a:t>utama) </a:t>
            </a:r>
            <a:r>
              <a:rPr sz="2800" spc="-204" dirty="0"/>
              <a:t>saling  </a:t>
            </a:r>
            <a:r>
              <a:rPr sz="2800" spc="-170" dirty="0"/>
              <a:t>berhubungan </a:t>
            </a:r>
            <a:r>
              <a:rPr sz="2800" spc="-185" dirty="0"/>
              <a:t>satu </a:t>
            </a:r>
            <a:r>
              <a:rPr sz="2800" spc="-220" dirty="0"/>
              <a:t>sama</a:t>
            </a:r>
            <a:r>
              <a:rPr sz="2800" spc="125" dirty="0"/>
              <a:t> </a:t>
            </a:r>
            <a:r>
              <a:rPr sz="2800" spc="-280" dirty="0"/>
              <a:t>lain.</a:t>
            </a:r>
            <a:endParaRPr sz="2800" dirty="0"/>
          </a:p>
          <a:p>
            <a:pPr marL="320040" marR="55880" indent="-281940">
              <a:lnSpc>
                <a:spcPct val="100000"/>
              </a:lnSpc>
              <a:spcBef>
                <a:spcPts val="590"/>
              </a:spcBef>
              <a:buClr>
                <a:srgbClr val="3790A6"/>
              </a:buClr>
              <a:buSzPct val="79687"/>
              <a:buFont typeface="Webdings"/>
              <a:buChar char=""/>
              <a:tabLst>
                <a:tab pos="320040" algn="l"/>
                <a:tab pos="5467985" algn="l"/>
              </a:tabLst>
            </a:pPr>
            <a:r>
              <a:rPr sz="2800" spc="-150" dirty="0"/>
              <a:t>Function </a:t>
            </a:r>
            <a:r>
              <a:rPr sz="2800" spc="-475" dirty="0"/>
              <a:t>: </a:t>
            </a:r>
            <a:r>
              <a:rPr sz="2800" spc="-70" dirty="0"/>
              <a:t>Operasi </a:t>
            </a:r>
            <a:r>
              <a:rPr sz="2800" spc="-195" dirty="0"/>
              <a:t>individual </a:t>
            </a:r>
            <a:r>
              <a:rPr sz="2800" spc="-190" dirty="0"/>
              <a:t>masing-masing  </a:t>
            </a:r>
            <a:r>
              <a:rPr sz="2800" spc="-110" dirty="0"/>
              <a:t>komponen </a:t>
            </a:r>
            <a:r>
              <a:rPr sz="2800" spc="-225" dirty="0"/>
              <a:t>sebagai</a:t>
            </a:r>
            <a:r>
              <a:rPr sz="2800" spc="10" dirty="0"/>
              <a:t> </a:t>
            </a:r>
            <a:r>
              <a:rPr sz="2800" spc="-240" dirty="0" err="1"/>
              <a:t>bagian</a:t>
            </a:r>
            <a:r>
              <a:rPr sz="2800" spc="-60" dirty="0"/>
              <a:t> </a:t>
            </a:r>
            <a:r>
              <a:rPr sz="2800" spc="-165" dirty="0" err="1"/>
              <a:t>dari</a:t>
            </a:r>
            <a:r>
              <a:rPr lang="en-US" sz="2800" spc="-165" dirty="0"/>
              <a:t> </a:t>
            </a:r>
            <a:r>
              <a:rPr sz="2800" spc="-140" dirty="0" err="1"/>
              <a:t>struktur</a:t>
            </a:r>
            <a:r>
              <a:rPr sz="2800" spc="-140" dirty="0"/>
              <a:t>.</a:t>
            </a:r>
            <a:endParaRPr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76400"/>
            <a:ext cx="8383588" cy="403701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73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0737" y="455930"/>
            <a:ext cx="34718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/>
              <a:t>Function/Fungsi</a:t>
            </a:r>
            <a:endParaRPr sz="36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490" y="1029970"/>
            <a:ext cx="7820025" cy="43980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400" spc="-130" dirty="0">
                <a:latin typeface="Trebuchet MS"/>
                <a:cs typeface="Trebuchet MS"/>
              </a:rPr>
              <a:t>Fungsi dari </a:t>
            </a:r>
            <a:r>
              <a:rPr sz="2400" spc="-60" dirty="0">
                <a:latin typeface="Trebuchet MS"/>
                <a:cs typeface="Trebuchet MS"/>
              </a:rPr>
              <a:t>Komputer</a:t>
            </a:r>
            <a:r>
              <a:rPr sz="2400" spc="100" dirty="0">
                <a:latin typeface="Trebuchet MS"/>
                <a:cs typeface="Trebuchet MS"/>
              </a:rPr>
              <a:t> </a:t>
            </a:r>
            <a:r>
              <a:rPr sz="2400" spc="-360" dirty="0">
                <a:latin typeface="Trebuchet MS"/>
                <a:cs typeface="Trebuchet MS"/>
              </a:rPr>
              <a:t>:</a:t>
            </a:r>
            <a:endParaRPr sz="2400" dirty="0">
              <a:latin typeface="Trebuchet MS"/>
              <a:cs typeface="Trebuchet MS"/>
            </a:endParaRPr>
          </a:p>
          <a:p>
            <a:pPr marL="569595" marR="5080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400" spc="-80" dirty="0">
                <a:latin typeface="Trebuchet MS"/>
                <a:cs typeface="Trebuchet MS"/>
              </a:rPr>
              <a:t>Data </a:t>
            </a:r>
            <a:r>
              <a:rPr sz="2400" spc="-140" dirty="0">
                <a:latin typeface="Trebuchet MS"/>
                <a:cs typeface="Trebuchet MS"/>
              </a:rPr>
              <a:t>processing/ </a:t>
            </a:r>
            <a:r>
              <a:rPr sz="2400" spc="-145" dirty="0">
                <a:latin typeface="Trebuchet MS"/>
                <a:cs typeface="Trebuchet MS"/>
              </a:rPr>
              <a:t>pengolahan </a:t>
            </a:r>
            <a:r>
              <a:rPr sz="2400" spc="-220" dirty="0">
                <a:latin typeface="Trebuchet MS"/>
                <a:cs typeface="Trebuchet MS"/>
              </a:rPr>
              <a:t>data, </a:t>
            </a:r>
            <a:r>
              <a:rPr sz="2400" spc="-165" dirty="0">
                <a:latin typeface="Trebuchet MS"/>
                <a:cs typeface="Trebuchet MS"/>
              </a:rPr>
              <a:t>hanya </a:t>
            </a:r>
            <a:r>
              <a:rPr sz="2400" spc="-150" dirty="0">
                <a:latin typeface="Trebuchet MS"/>
                <a:cs typeface="Trebuchet MS"/>
              </a:rPr>
              <a:t>beberapa </a:t>
            </a:r>
            <a:r>
              <a:rPr sz="2400" spc="-114" dirty="0">
                <a:latin typeface="Trebuchet MS"/>
                <a:cs typeface="Trebuchet MS"/>
              </a:rPr>
              <a:t>metode  </a:t>
            </a:r>
            <a:r>
              <a:rPr sz="2400" spc="-190" dirty="0">
                <a:latin typeface="Trebuchet MS"/>
                <a:cs typeface="Trebuchet MS"/>
              </a:rPr>
              <a:t>atau </a:t>
            </a:r>
            <a:r>
              <a:rPr sz="2400" spc="-150" dirty="0">
                <a:latin typeface="Trebuchet MS"/>
                <a:cs typeface="Trebuchet MS"/>
              </a:rPr>
              <a:t>tipe-tipe </a:t>
            </a:r>
            <a:r>
              <a:rPr sz="2400" spc="-145" dirty="0">
                <a:latin typeface="Trebuchet MS"/>
                <a:cs typeface="Trebuchet MS"/>
              </a:rPr>
              <a:t>penting pengolahan</a:t>
            </a:r>
            <a:r>
              <a:rPr sz="2400" spc="254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data</a:t>
            </a:r>
            <a:endParaRPr sz="2400" dirty="0">
              <a:latin typeface="Trebuchet MS"/>
              <a:cs typeface="Trebuchet MS"/>
            </a:endParaRPr>
          </a:p>
          <a:p>
            <a:pPr marL="569595" marR="200660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400" spc="-80" dirty="0">
                <a:latin typeface="Trebuchet MS"/>
                <a:cs typeface="Trebuchet MS"/>
              </a:rPr>
              <a:t>Data </a:t>
            </a:r>
            <a:r>
              <a:rPr sz="2400" spc="-165" dirty="0">
                <a:latin typeface="Trebuchet MS"/>
                <a:cs typeface="Trebuchet MS"/>
              </a:rPr>
              <a:t>storage/ </a:t>
            </a:r>
            <a:r>
              <a:rPr sz="2400" spc="-155" dirty="0">
                <a:latin typeface="Trebuchet MS"/>
                <a:cs typeface="Trebuchet MS"/>
              </a:rPr>
              <a:t>penyimpanan </a:t>
            </a:r>
            <a:r>
              <a:rPr sz="2400" spc="-220" dirty="0">
                <a:latin typeface="Trebuchet MS"/>
                <a:cs typeface="Trebuchet MS"/>
              </a:rPr>
              <a:t>data, </a:t>
            </a:r>
            <a:r>
              <a:rPr sz="2400" spc="-200" dirty="0">
                <a:latin typeface="Trebuchet MS"/>
                <a:cs typeface="Trebuchet MS"/>
              </a:rPr>
              <a:t>file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40" dirty="0">
                <a:latin typeface="Trebuchet MS"/>
                <a:cs typeface="Trebuchet MS"/>
              </a:rPr>
              <a:t>disimpan </a:t>
            </a:r>
            <a:r>
              <a:rPr sz="2400" spc="-185" dirty="0">
                <a:latin typeface="Trebuchet MS"/>
                <a:cs typeface="Trebuchet MS"/>
              </a:rPr>
              <a:t>dalam 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10" dirty="0">
                <a:latin typeface="Trebuchet MS"/>
                <a:cs typeface="Trebuchet MS"/>
              </a:rPr>
              <a:t>untuk </a:t>
            </a:r>
            <a:r>
              <a:rPr sz="2400" spc="-180" dirty="0">
                <a:latin typeface="Trebuchet MS"/>
                <a:cs typeface="Trebuchet MS"/>
              </a:rPr>
              <a:t>dapat </a:t>
            </a:r>
            <a:r>
              <a:rPr sz="2400" spc="-135" dirty="0">
                <a:latin typeface="Trebuchet MS"/>
                <a:cs typeface="Trebuchet MS"/>
              </a:rPr>
              <a:t>dicari </a:t>
            </a:r>
            <a:r>
              <a:rPr sz="2400" spc="-160" dirty="0">
                <a:latin typeface="Trebuchet MS"/>
                <a:cs typeface="Trebuchet MS"/>
              </a:rPr>
              <a:t>dan </a:t>
            </a:r>
            <a:r>
              <a:rPr sz="2400" spc="-120" dirty="0">
                <a:latin typeface="Trebuchet MS"/>
                <a:cs typeface="Trebuchet MS"/>
              </a:rPr>
              <a:t>diperbarui</a:t>
            </a:r>
            <a:r>
              <a:rPr sz="2400" spc="355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nantinya</a:t>
            </a:r>
            <a:endParaRPr sz="2400" dirty="0">
              <a:latin typeface="Trebuchet MS"/>
              <a:cs typeface="Trebuchet MS"/>
            </a:endParaRPr>
          </a:p>
          <a:p>
            <a:pPr marL="569595" marR="276225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400" spc="-80" dirty="0">
                <a:latin typeface="Trebuchet MS"/>
                <a:cs typeface="Trebuchet MS"/>
              </a:rPr>
              <a:t>Data </a:t>
            </a:r>
            <a:r>
              <a:rPr sz="2400" spc="-175" dirty="0">
                <a:latin typeface="Trebuchet MS"/>
                <a:cs typeface="Trebuchet MS"/>
              </a:rPr>
              <a:t>movement/ </a:t>
            </a:r>
            <a:r>
              <a:rPr sz="2400" spc="-155" dirty="0">
                <a:latin typeface="Trebuchet MS"/>
                <a:cs typeface="Trebuchet MS"/>
              </a:rPr>
              <a:t>pemindahan </a:t>
            </a:r>
            <a:r>
              <a:rPr sz="2400" spc="-220" dirty="0">
                <a:latin typeface="Trebuchet MS"/>
                <a:cs typeface="Trebuchet MS"/>
              </a:rPr>
              <a:t>data. </a:t>
            </a:r>
            <a:r>
              <a:rPr sz="2400" spc="-100" dirty="0">
                <a:latin typeface="Trebuchet MS"/>
                <a:cs typeface="Trebuchet MS"/>
              </a:rPr>
              <a:t>Ketika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40" dirty="0">
                <a:latin typeface="Trebuchet MS"/>
                <a:cs typeface="Trebuchet MS"/>
              </a:rPr>
              <a:t>diterima  </a:t>
            </a:r>
            <a:r>
              <a:rPr sz="2400" spc="-130" dirty="0">
                <a:latin typeface="Trebuchet MS"/>
                <a:cs typeface="Trebuchet MS"/>
              </a:rPr>
              <a:t>dari </a:t>
            </a:r>
            <a:r>
              <a:rPr sz="2400" spc="-190" dirty="0">
                <a:latin typeface="Trebuchet MS"/>
                <a:cs typeface="Trebuchet MS"/>
              </a:rPr>
              <a:t>atau </a:t>
            </a:r>
            <a:r>
              <a:rPr sz="2400" spc="-120" dirty="0">
                <a:latin typeface="Trebuchet MS"/>
                <a:cs typeface="Trebuchet MS"/>
              </a:rPr>
              <a:t>dikirimkan </a:t>
            </a:r>
            <a:r>
              <a:rPr sz="2400" spc="-110" dirty="0">
                <a:latin typeface="Trebuchet MS"/>
                <a:cs typeface="Trebuchet MS"/>
              </a:rPr>
              <a:t>ke </a:t>
            </a:r>
            <a:r>
              <a:rPr sz="2400" spc="-165" dirty="0">
                <a:latin typeface="Trebuchet MS"/>
                <a:cs typeface="Trebuchet MS"/>
              </a:rPr>
              <a:t>peralatan </a:t>
            </a:r>
            <a:r>
              <a:rPr sz="2400" spc="-170" dirty="0">
                <a:latin typeface="Trebuchet MS"/>
                <a:cs typeface="Trebuchet MS"/>
              </a:rPr>
              <a:t>yang </a:t>
            </a:r>
            <a:r>
              <a:rPr sz="2400" spc="-120" dirty="0">
                <a:latin typeface="Trebuchet MS"/>
                <a:cs typeface="Trebuchet MS"/>
              </a:rPr>
              <a:t>terhubung </a:t>
            </a:r>
            <a:r>
              <a:rPr sz="2400" spc="-155" dirty="0">
                <a:latin typeface="Trebuchet MS"/>
                <a:cs typeface="Trebuchet MS"/>
              </a:rPr>
              <a:t>dengan 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75" dirty="0">
                <a:latin typeface="Trebuchet MS"/>
                <a:cs typeface="Trebuchet MS"/>
              </a:rPr>
              <a:t>maka </a:t>
            </a:r>
            <a:r>
              <a:rPr sz="2400" spc="-95" dirty="0">
                <a:latin typeface="Trebuchet MS"/>
                <a:cs typeface="Trebuchet MS"/>
              </a:rPr>
              <a:t>prosesnya </a:t>
            </a:r>
            <a:r>
              <a:rPr sz="2400" spc="-130" dirty="0">
                <a:latin typeface="Trebuchet MS"/>
                <a:cs typeface="Trebuchet MS"/>
              </a:rPr>
              <a:t>disebut </a:t>
            </a:r>
            <a:r>
              <a:rPr sz="2400" spc="-155" dirty="0">
                <a:latin typeface="Trebuchet MS"/>
                <a:cs typeface="Trebuchet MS"/>
              </a:rPr>
              <a:t>dengan </a:t>
            </a:r>
            <a:r>
              <a:rPr sz="2400" spc="-100" dirty="0">
                <a:latin typeface="Trebuchet MS"/>
                <a:cs typeface="Trebuchet MS"/>
              </a:rPr>
              <a:t>I/O </a:t>
            </a:r>
            <a:r>
              <a:rPr sz="2400" spc="-160" dirty="0">
                <a:latin typeface="Trebuchet MS"/>
                <a:cs typeface="Trebuchet MS"/>
              </a:rPr>
              <a:t>dan  </a:t>
            </a:r>
            <a:r>
              <a:rPr sz="2400" spc="-165" dirty="0">
                <a:latin typeface="Trebuchet MS"/>
                <a:cs typeface="Trebuchet MS"/>
              </a:rPr>
              <a:t>peralatan </a:t>
            </a:r>
            <a:r>
              <a:rPr sz="2400" spc="-150" dirty="0">
                <a:latin typeface="Trebuchet MS"/>
                <a:cs typeface="Trebuchet MS"/>
              </a:rPr>
              <a:t>dikenal </a:t>
            </a:r>
            <a:r>
              <a:rPr sz="2400" spc="-125" dirty="0">
                <a:latin typeface="Trebuchet MS"/>
                <a:cs typeface="Trebuchet MS"/>
              </a:rPr>
              <a:t>sbg</a:t>
            </a:r>
            <a:r>
              <a:rPr sz="2400" spc="14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periferal.</a:t>
            </a:r>
            <a:endParaRPr sz="2400" dirty="0">
              <a:latin typeface="Trebuchet MS"/>
              <a:cs typeface="Trebuchet MS"/>
            </a:endParaRPr>
          </a:p>
          <a:p>
            <a:pPr marL="569595" marR="55244" indent="-237490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70230" algn="l"/>
              </a:tabLst>
            </a:pPr>
            <a:r>
              <a:rPr sz="2400" spc="-90" dirty="0">
                <a:latin typeface="Trebuchet MS"/>
                <a:cs typeface="Trebuchet MS"/>
              </a:rPr>
              <a:t>Control/ </a:t>
            </a:r>
            <a:r>
              <a:rPr sz="2400" spc="-100" dirty="0">
                <a:latin typeface="Trebuchet MS"/>
                <a:cs typeface="Trebuchet MS"/>
              </a:rPr>
              <a:t>kontrol, </a:t>
            </a:r>
            <a:r>
              <a:rPr sz="2400" spc="-150" dirty="0">
                <a:latin typeface="Trebuchet MS"/>
                <a:cs typeface="Trebuchet MS"/>
              </a:rPr>
              <a:t>dikerjakan </a:t>
            </a:r>
            <a:r>
              <a:rPr sz="2400" spc="-110" dirty="0">
                <a:latin typeface="Trebuchet MS"/>
                <a:cs typeface="Trebuchet MS"/>
              </a:rPr>
              <a:t>oleh </a:t>
            </a:r>
            <a:r>
              <a:rPr sz="2400" spc="-135" dirty="0">
                <a:latin typeface="Trebuchet MS"/>
                <a:cs typeface="Trebuchet MS"/>
              </a:rPr>
              <a:t>individu </a:t>
            </a:r>
            <a:r>
              <a:rPr sz="2400" spc="-155" dirty="0">
                <a:latin typeface="Trebuchet MS"/>
                <a:cs typeface="Trebuchet MS"/>
              </a:rPr>
              <a:t>yg </a:t>
            </a:r>
            <a:r>
              <a:rPr sz="2400" spc="-150" dirty="0">
                <a:latin typeface="Trebuchet MS"/>
                <a:cs typeface="Trebuchet MS"/>
              </a:rPr>
              <a:t>menyediakan 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55" dirty="0">
                <a:latin typeface="Trebuchet MS"/>
                <a:cs typeface="Trebuchet MS"/>
              </a:rPr>
              <a:t>dengan</a:t>
            </a:r>
            <a:r>
              <a:rPr sz="2400" spc="-2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instruksi-instruksi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858922"/>
            <a:ext cx="57664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Operasi</a:t>
            </a:r>
            <a:r>
              <a:rPr sz="3200" spc="-75" dirty="0"/>
              <a:t> </a:t>
            </a:r>
            <a:r>
              <a:rPr sz="3200" spc="-120" dirty="0"/>
              <a:t>(1)</a:t>
            </a:r>
            <a:endParaRPr sz="3200" dirty="0"/>
          </a:p>
          <a:p>
            <a:pPr marL="12700">
              <a:lnSpc>
                <a:spcPct val="100000"/>
              </a:lnSpc>
            </a:pPr>
            <a:r>
              <a:rPr sz="3200" spc="-165" dirty="0"/>
              <a:t>Pergerakan </a:t>
            </a:r>
            <a:r>
              <a:rPr sz="3200" spc="-235" dirty="0"/>
              <a:t>Data/ </a:t>
            </a:r>
            <a:r>
              <a:rPr sz="3200" spc="-204" dirty="0"/>
              <a:t>pemindahan</a:t>
            </a:r>
            <a:r>
              <a:rPr sz="3200" spc="140" dirty="0"/>
              <a:t> </a:t>
            </a:r>
            <a:r>
              <a:rPr sz="3200" spc="-250" dirty="0"/>
              <a:t>data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2014220"/>
            <a:ext cx="368998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30480" indent="-281940">
              <a:lnSpc>
                <a:spcPct val="100000"/>
              </a:lnSpc>
              <a:spcBef>
                <a:spcPts val="100"/>
              </a:spcBef>
              <a:tabLst>
                <a:tab pos="319405" algn="l"/>
              </a:tabLst>
            </a:pPr>
            <a:r>
              <a:rPr sz="2850" spc="-1260" baseline="10233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r>
              <a:rPr sz="2850" spc="-1260" baseline="10233" dirty="0">
                <a:solidFill>
                  <a:srgbClr val="3790A6"/>
                </a:solidFill>
                <a:latin typeface="Times New Roman"/>
                <a:cs typeface="Times New Roman"/>
              </a:rPr>
              <a:t>	</a:t>
            </a:r>
            <a:r>
              <a:rPr sz="2400" spc="-60" dirty="0">
                <a:latin typeface="Trebuchet MS"/>
                <a:cs typeface="Trebuchet MS"/>
              </a:rPr>
              <a:t>Komputer </a:t>
            </a:r>
            <a:r>
              <a:rPr sz="2400" spc="-180" dirty="0">
                <a:latin typeface="Trebuchet MS"/>
                <a:cs typeface="Trebuchet MS"/>
              </a:rPr>
              <a:t>dapat </a:t>
            </a:r>
            <a:r>
              <a:rPr sz="2400" spc="-135" dirty="0">
                <a:latin typeface="Trebuchet MS"/>
                <a:cs typeface="Trebuchet MS"/>
              </a:rPr>
              <a:t>berfungsi  </a:t>
            </a:r>
            <a:r>
              <a:rPr sz="2400" spc="-170" dirty="0">
                <a:latin typeface="Trebuchet MS"/>
                <a:cs typeface="Trebuchet MS"/>
              </a:rPr>
              <a:t>sebagai </a:t>
            </a:r>
            <a:r>
              <a:rPr sz="2400" spc="-204" dirty="0">
                <a:latin typeface="Trebuchet MS"/>
                <a:cs typeface="Trebuchet MS"/>
              </a:rPr>
              <a:t>alat </a:t>
            </a:r>
            <a:r>
              <a:rPr sz="2400" spc="-150" dirty="0">
                <a:latin typeface="Trebuchet MS"/>
                <a:cs typeface="Trebuchet MS"/>
              </a:rPr>
              <a:t>pemindah </a:t>
            </a:r>
            <a:r>
              <a:rPr sz="2400" spc="-220" dirty="0">
                <a:latin typeface="Trebuchet MS"/>
                <a:cs typeface="Trebuchet MS"/>
              </a:rPr>
              <a:t>data,  </a:t>
            </a:r>
            <a:r>
              <a:rPr sz="2400" spc="-155" dirty="0">
                <a:latin typeface="Trebuchet MS"/>
                <a:cs typeface="Trebuchet MS"/>
              </a:rPr>
              <a:t>pemindahan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30" dirty="0">
                <a:latin typeface="Trebuchet MS"/>
                <a:cs typeface="Trebuchet MS"/>
              </a:rPr>
              <a:t>dari  </a:t>
            </a:r>
            <a:r>
              <a:rPr sz="2400" spc="-135" dirty="0">
                <a:latin typeface="Trebuchet MS"/>
                <a:cs typeface="Trebuchet MS"/>
              </a:rPr>
              <a:t>sebuah </a:t>
            </a:r>
            <a:r>
              <a:rPr sz="2400" spc="-190" dirty="0">
                <a:latin typeface="Trebuchet MS"/>
                <a:cs typeface="Trebuchet MS"/>
              </a:rPr>
              <a:t>periferal/ </a:t>
            </a:r>
            <a:r>
              <a:rPr sz="2400" spc="-135" dirty="0">
                <a:latin typeface="Trebuchet MS"/>
                <a:cs typeface="Trebuchet MS"/>
              </a:rPr>
              <a:t>saluran  </a:t>
            </a:r>
            <a:r>
              <a:rPr sz="2400" spc="-110" dirty="0">
                <a:latin typeface="Trebuchet MS"/>
                <a:cs typeface="Trebuchet MS"/>
              </a:rPr>
              <a:t>komunikasi </a:t>
            </a:r>
            <a:r>
              <a:rPr sz="2400" spc="-114" dirty="0">
                <a:latin typeface="Trebuchet MS"/>
                <a:cs typeface="Trebuchet MS"/>
              </a:rPr>
              <a:t>ke </a:t>
            </a:r>
            <a:r>
              <a:rPr sz="2400" spc="-145" dirty="0">
                <a:latin typeface="Trebuchet MS"/>
                <a:cs typeface="Trebuchet MS"/>
              </a:rPr>
              <a:t>perangkat  </a:t>
            </a:r>
            <a:r>
              <a:rPr sz="2400" spc="-170" dirty="0">
                <a:latin typeface="Trebuchet MS"/>
                <a:cs typeface="Trebuchet MS"/>
              </a:rPr>
              <a:t>lainnya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200" y="1873822"/>
            <a:ext cx="2992120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896620"/>
            <a:ext cx="4452620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Operasi</a:t>
            </a:r>
            <a:r>
              <a:rPr sz="3200" spc="-75" dirty="0"/>
              <a:t> </a:t>
            </a:r>
            <a:r>
              <a:rPr sz="3200" spc="-120" dirty="0"/>
              <a:t>(2)</a:t>
            </a:r>
            <a:endParaRPr sz="3200" dirty="0"/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200" spc="-145" dirty="0"/>
              <a:t>Storage </a:t>
            </a:r>
            <a:r>
              <a:rPr sz="3200" spc="-250" dirty="0"/>
              <a:t>/Penyimpanan</a:t>
            </a:r>
            <a:r>
              <a:rPr sz="3200" spc="-20" dirty="0"/>
              <a:t> </a:t>
            </a:r>
            <a:r>
              <a:rPr sz="3200" spc="-254" dirty="0"/>
              <a:t>data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2014220"/>
            <a:ext cx="374142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30480" indent="-281940">
              <a:lnSpc>
                <a:spcPct val="100000"/>
              </a:lnSpc>
              <a:spcBef>
                <a:spcPts val="100"/>
              </a:spcBef>
              <a:tabLst>
                <a:tab pos="319405" algn="l"/>
              </a:tabLst>
            </a:pPr>
            <a:r>
              <a:rPr sz="2850" spc="-1260" baseline="10233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r>
              <a:rPr sz="2850" spc="-1260" baseline="10233" dirty="0">
                <a:solidFill>
                  <a:srgbClr val="3790A6"/>
                </a:solidFill>
                <a:latin typeface="Times New Roman"/>
                <a:cs typeface="Times New Roman"/>
              </a:rPr>
              <a:t>	</a:t>
            </a:r>
            <a:r>
              <a:rPr sz="2400" spc="-60" dirty="0">
                <a:latin typeface="Trebuchet MS"/>
                <a:cs typeface="Trebuchet MS"/>
              </a:rPr>
              <a:t>Komputer </a:t>
            </a:r>
            <a:r>
              <a:rPr sz="2400" spc="-170" dirty="0">
                <a:latin typeface="Trebuchet MS"/>
                <a:cs typeface="Trebuchet MS"/>
              </a:rPr>
              <a:t>sebagai  </a:t>
            </a:r>
            <a:r>
              <a:rPr sz="2400" spc="-155" dirty="0">
                <a:latin typeface="Trebuchet MS"/>
                <a:cs typeface="Trebuchet MS"/>
              </a:rPr>
              <a:t>penyimpanan </a:t>
            </a:r>
            <a:r>
              <a:rPr sz="2400" spc="-220" dirty="0">
                <a:latin typeface="Trebuchet MS"/>
                <a:cs typeface="Trebuchet MS"/>
              </a:rPr>
              <a:t>data, </a:t>
            </a:r>
            <a:r>
              <a:rPr sz="2400" spc="-170" dirty="0">
                <a:latin typeface="Trebuchet MS"/>
                <a:cs typeface="Trebuchet MS"/>
              </a:rPr>
              <a:t>dimana 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45" dirty="0">
                <a:latin typeface="Trebuchet MS"/>
                <a:cs typeface="Trebuchet MS"/>
              </a:rPr>
              <a:t>dipindahkan </a:t>
            </a:r>
            <a:r>
              <a:rPr sz="2400" spc="-130" dirty="0">
                <a:latin typeface="Trebuchet MS"/>
                <a:cs typeface="Trebuchet MS"/>
              </a:rPr>
              <a:t>dari  </a:t>
            </a:r>
            <a:r>
              <a:rPr sz="2400" spc="-150" dirty="0">
                <a:latin typeface="Trebuchet MS"/>
                <a:cs typeface="Trebuchet MS"/>
              </a:rPr>
              <a:t>lingkungan </a:t>
            </a:r>
            <a:r>
              <a:rPr sz="2400" spc="-130" dirty="0">
                <a:latin typeface="Trebuchet MS"/>
                <a:cs typeface="Trebuchet MS"/>
              </a:rPr>
              <a:t>luar </a:t>
            </a:r>
            <a:r>
              <a:rPr sz="2400" spc="-114" dirty="0">
                <a:latin typeface="Trebuchet MS"/>
                <a:cs typeface="Trebuchet MS"/>
              </a:rPr>
              <a:t>ke  </a:t>
            </a:r>
            <a:r>
              <a:rPr sz="2400" spc="-155" dirty="0">
                <a:latin typeface="Trebuchet MS"/>
                <a:cs typeface="Trebuchet MS"/>
              </a:rPr>
              <a:t>penyimpanan </a:t>
            </a:r>
            <a:r>
              <a:rPr sz="2400" spc="-90" dirty="0">
                <a:latin typeface="Trebuchet MS"/>
                <a:cs typeface="Trebuchet MS"/>
              </a:rPr>
              <a:t>komputer  </a:t>
            </a:r>
            <a:r>
              <a:rPr sz="2400" spc="-165" dirty="0">
                <a:latin typeface="Trebuchet MS"/>
                <a:cs typeface="Trebuchet MS"/>
              </a:rPr>
              <a:t>(baca) </a:t>
            </a:r>
            <a:r>
              <a:rPr sz="2400" spc="-155" dirty="0">
                <a:latin typeface="Trebuchet MS"/>
                <a:cs typeface="Trebuchet MS"/>
              </a:rPr>
              <a:t>dan </a:t>
            </a:r>
            <a:r>
              <a:rPr sz="2400" spc="-150" dirty="0">
                <a:latin typeface="Trebuchet MS"/>
                <a:cs typeface="Trebuchet MS"/>
              </a:rPr>
              <a:t>sebaliknya</a:t>
            </a:r>
            <a:r>
              <a:rPr sz="2400" spc="12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(tulis)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0" y="1524000"/>
            <a:ext cx="3887470" cy="4725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510" y="820822"/>
            <a:ext cx="5920740" cy="11023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-70" dirty="0"/>
              <a:t>Operasi</a:t>
            </a:r>
            <a:r>
              <a:rPr sz="3200" spc="-75" dirty="0"/>
              <a:t> </a:t>
            </a:r>
            <a:r>
              <a:rPr sz="3200" spc="-120" dirty="0"/>
              <a:t>(3)</a:t>
            </a:r>
            <a:endParaRPr sz="3200" dirty="0"/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200" spc="-190" dirty="0"/>
              <a:t>Pengolahan </a:t>
            </a:r>
            <a:r>
              <a:rPr sz="3200" spc="-250" dirty="0"/>
              <a:t>data </a:t>
            </a:r>
            <a:r>
              <a:rPr sz="3200" spc="-245" dirty="0"/>
              <a:t>ke/dr</a:t>
            </a:r>
            <a:r>
              <a:rPr sz="3200" spc="215" dirty="0"/>
              <a:t> </a:t>
            </a:r>
            <a:r>
              <a:rPr sz="3200" spc="-204" dirty="0"/>
              <a:t>penyimpanan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2014220"/>
            <a:ext cx="383476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30480" indent="-281940">
              <a:lnSpc>
                <a:spcPct val="100000"/>
              </a:lnSpc>
              <a:spcBef>
                <a:spcPts val="100"/>
              </a:spcBef>
              <a:tabLst>
                <a:tab pos="319405" algn="l"/>
              </a:tabLst>
            </a:pPr>
            <a:r>
              <a:rPr sz="2850" spc="-1260" baseline="10233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r>
              <a:rPr sz="2850" spc="-1260" baseline="10233" dirty="0">
                <a:solidFill>
                  <a:srgbClr val="3790A6"/>
                </a:solidFill>
                <a:latin typeface="Times New Roman"/>
                <a:cs typeface="Times New Roman"/>
              </a:rPr>
              <a:t>	</a:t>
            </a:r>
            <a:r>
              <a:rPr sz="2400" spc="-100" dirty="0">
                <a:latin typeface="Trebuchet MS"/>
                <a:cs typeface="Trebuchet MS"/>
              </a:rPr>
              <a:t>Gambar </a:t>
            </a:r>
            <a:r>
              <a:rPr sz="2400" spc="-145" dirty="0">
                <a:latin typeface="Trebuchet MS"/>
                <a:cs typeface="Trebuchet MS"/>
              </a:rPr>
              <a:t>disamping  </a:t>
            </a:r>
            <a:r>
              <a:rPr sz="2400" spc="-165" dirty="0">
                <a:latin typeface="Trebuchet MS"/>
                <a:cs typeface="Trebuchet MS"/>
              </a:rPr>
              <a:t>menjelaskan </a:t>
            </a:r>
            <a:r>
              <a:rPr sz="2400" spc="-105" dirty="0">
                <a:latin typeface="Trebuchet MS"/>
                <a:cs typeface="Trebuchet MS"/>
              </a:rPr>
              <a:t>operasi-operasi  </a:t>
            </a:r>
            <a:r>
              <a:rPr sz="2400" spc="-170" dirty="0">
                <a:latin typeface="Trebuchet MS"/>
                <a:cs typeface="Trebuchet MS"/>
              </a:rPr>
              <a:t>yang </a:t>
            </a:r>
            <a:r>
              <a:rPr sz="2400" spc="-160" dirty="0">
                <a:latin typeface="Trebuchet MS"/>
                <a:cs typeface="Trebuchet MS"/>
              </a:rPr>
              <a:t>melibatkan </a:t>
            </a:r>
            <a:r>
              <a:rPr sz="2400" spc="-145" dirty="0">
                <a:latin typeface="Trebuchet MS"/>
                <a:cs typeface="Trebuchet MS"/>
              </a:rPr>
              <a:t>pengolahan  </a:t>
            </a:r>
            <a:r>
              <a:rPr sz="2400" spc="-220" dirty="0">
                <a:latin typeface="Trebuchet MS"/>
                <a:cs typeface="Trebuchet MS"/>
              </a:rPr>
              <a:t>data, </a:t>
            </a:r>
            <a:r>
              <a:rPr sz="2400" spc="-145" dirty="0">
                <a:latin typeface="Trebuchet MS"/>
                <a:cs typeface="Trebuchet MS"/>
              </a:rPr>
              <a:t>terhadap </a:t>
            </a:r>
            <a:r>
              <a:rPr sz="2400" spc="-185" dirty="0">
                <a:latin typeface="Trebuchet MS"/>
                <a:cs typeface="Trebuchet MS"/>
              </a:rPr>
              <a:t>data  </a:t>
            </a:r>
            <a:r>
              <a:rPr sz="2400" spc="-160" dirty="0">
                <a:latin typeface="Trebuchet MS"/>
                <a:cs typeface="Trebuchet MS"/>
              </a:rPr>
              <a:t>manapun </a:t>
            </a:r>
            <a:r>
              <a:rPr sz="2400" spc="-170" dirty="0">
                <a:latin typeface="Trebuchet MS"/>
                <a:cs typeface="Trebuchet MS"/>
              </a:rPr>
              <a:t>yang </a:t>
            </a:r>
            <a:r>
              <a:rPr sz="2400" spc="-150" dirty="0">
                <a:latin typeface="Trebuchet MS"/>
                <a:cs typeface="Trebuchet MS"/>
              </a:rPr>
              <a:t>terdapat  </a:t>
            </a:r>
            <a:r>
              <a:rPr sz="2400" spc="-185" dirty="0">
                <a:latin typeface="Trebuchet MS"/>
                <a:cs typeface="Trebuchet MS"/>
              </a:rPr>
              <a:t>dalam </a:t>
            </a:r>
            <a:r>
              <a:rPr sz="2400" spc="-165" dirty="0">
                <a:latin typeface="Trebuchet MS"/>
                <a:cs typeface="Trebuchet MS"/>
              </a:rPr>
              <a:t>tempat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penyimpanan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81600" y="1947535"/>
            <a:ext cx="3695700" cy="4268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090" y="727728"/>
            <a:ext cx="64890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/>
              <a:t>Operation </a:t>
            </a:r>
            <a:r>
              <a:rPr sz="3600" spc="-140" dirty="0"/>
              <a:t>(4)</a:t>
            </a:r>
            <a:endParaRPr sz="3600" dirty="0"/>
          </a:p>
          <a:p>
            <a:pPr marL="12700">
              <a:lnSpc>
                <a:spcPct val="100000"/>
              </a:lnSpc>
            </a:pPr>
            <a:r>
              <a:rPr sz="3600" spc="-215" dirty="0"/>
              <a:t>Pengolahan </a:t>
            </a:r>
            <a:r>
              <a:rPr sz="3600" spc="-75" dirty="0"/>
              <a:t>dr </a:t>
            </a:r>
            <a:r>
              <a:rPr sz="3600" spc="-229" dirty="0"/>
              <a:t>penyimpanan </a:t>
            </a:r>
            <a:r>
              <a:rPr sz="3600" spc="-165" dirty="0"/>
              <a:t>ke</a:t>
            </a:r>
            <a:r>
              <a:rPr sz="3600" spc="140" dirty="0"/>
              <a:t> </a:t>
            </a:r>
            <a:r>
              <a:rPr sz="3600" spc="-155" dirty="0"/>
              <a:t>I/O</a:t>
            </a:r>
            <a:endParaRPr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3090" y="2014220"/>
            <a:ext cx="383476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30480" indent="-281940">
              <a:lnSpc>
                <a:spcPct val="100000"/>
              </a:lnSpc>
              <a:spcBef>
                <a:spcPts val="100"/>
              </a:spcBef>
              <a:tabLst>
                <a:tab pos="319405" algn="l"/>
              </a:tabLst>
            </a:pPr>
            <a:r>
              <a:rPr sz="2850" spc="-1260" baseline="10233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r>
              <a:rPr sz="2850" spc="-1260" baseline="10233" dirty="0">
                <a:solidFill>
                  <a:srgbClr val="3790A6"/>
                </a:solidFill>
                <a:latin typeface="Times New Roman"/>
                <a:cs typeface="Times New Roman"/>
              </a:rPr>
              <a:t>	</a:t>
            </a:r>
            <a:r>
              <a:rPr sz="2400" spc="-100" dirty="0">
                <a:latin typeface="Trebuchet MS"/>
                <a:cs typeface="Trebuchet MS"/>
              </a:rPr>
              <a:t>Gambar </a:t>
            </a:r>
            <a:r>
              <a:rPr sz="2400" spc="-145" dirty="0">
                <a:latin typeface="Trebuchet MS"/>
                <a:cs typeface="Trebuchet MS"/>
              </a:rPr>
              <a:t>disamping  </a:t>
            </a:r>
            <a:r>
              <a:rPr sz="2400" spc="-165" dirty="0">
                <a:latin typeface="Trebuchet MS"/>
                <a:cs typeface="Trebuchet MS"/>
              </a:rPr>
              <a:t>menjelaskan </a:t>
            </a:r>
            <a:r>
              <a:rPr sz="2400" spc="-105" dirty="0">
                <a:latin typeface="Trebuchet MS"/>
                <a:cs typeface="Trebuchet MS"/>
              </a:rPr>
              <a:t>operasi-operasi  </a:t>
            </a:r>
            <a:r>
              <a:rPr sz="2400" spc="-170" dirty="0">
                <a:latin typeface="Trebuchet MS"/>
                <a:cs typeface="Trebuchet MS"/>
              </a:rPr>
              <a:t>yang </a:t>
            </a:r>
            <a:r>
              <a:rPr sz="2400" spc="-160" dirty="0">
                <a:latin typeface="Trebuchet MS"/>
                <a:cs typeface="Trebuchet MS"/>
              </a:rPr>
              <a:t>melibatkan </a:t>
            </a:r>
            <a:r>
              <a:rPr sz="2400" spc="-145" dirty="0">
                <a:latin typeface="Trebuchet MS"/>
                <a:cs typeface="Trebuchet MS"/>
              </a:rPr>
              <a:t>pengolahan  </a:t>
            </a:r>
            <a:r>
              <a:rPr sz="2400" spc="-185" dirty="0">
                <a:latin typeface="Trebuchet MS"/>
                <a:cs typeface="Trebuchet MS"/>
              </a:rPr>
              <a:t>data atau </a:t>
            </a:r>
            <a:r>
              <a:rPr sz="2400" spc="-140" dirty="0">
                <a:latin typeface="Trebuchet MS"/>
                <a:cs typeface="Trebuchet MS"/>
              </a:rPr>
              <a:t>perpindahan  </a:t>
            </a:r>
            <a:r>
              <a:rPr sz="2400" spc="-160" dirty="0">
                <a:latin typeface="Trebuchet MS"/>
                <a:cs typeface="Trebuchet MS"/>
              </a:rPr>
              <a:t>antara </a:t>
            </a:r>
            <a:r>
              <a:rPr sz="2400" spc="-165" dirty="0">
                <a:latin typeface="Trebuchet MS"/>
                <a:cs typeface="Trebuchet MS"/>
              </a:rPr>
              <a:t>tempat </a:t>
            </a:r>
            <a:r>
              <a:rPr sz="2400" spc="-155" dirty="0">
                <a:latin typeface="Trebuchet MS"/>
                <a:cs typeface="Trebuchet MS"/>
              </a:rPr>
              <a:t>penyimpanan  dan </a:t>
            </a:r>
            <a:r>
              <a:rPr sz="2400" spc="-150" dirty="0">
                <a:latin typeface="Trebuchet MS"/>
                <a:cs typeface="Trebuchet MS"/>
              </a:rPr>
              <a:t>lingkungan</a:t>
            </a:r>
            <a:r>
              <a:rPr sz="2400" spc="3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luar.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0" y="2014220"/>
            <a:ext cx="3464559" cy="437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37" y="2052637"/>
            <a:ext cx="8086725" cy="4657725"/>
            <a:chOff x="528637" y="2052637"/>
            <a:chExt cx="8086725" cy="4657725"/>
          </a:xfrm>
        </p:grpSpPr>
        <p:sp>
          <p:nvSpPr>
            <p:cNvPr id="3" name="object 3"/>
            <p:cNvSpPr/>
            <p:nvPr/>
          </p:nvSpPr>
          <p:spPr>
            <a:xfrm>
              <a:off x="3886200" y="2057400"/>
              <a:ext cx="4724400" cy="464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86200" y="2057400"/>
              <a:ext cx="4724400" cy="4648200"/>
            </a:xfrm>
            <a:custGeom>
              <a:avLst/>
              <a:gdLst/>
              <a:ahLst/>
              <a:cxnLst/>
              <a:rect l="l" t="t" r="r" b="b"/>
              <a:pathLst>
                <a:path w="4724400" h="4648200">
                  <a:moveTo>
                    <a:pt x="2362200" y="4648200"/>
                  </a:moveTo>
                  <a:lnTo>
                    <a:pt x="2313406" y="4647713"/>
                  </a:lnTo>
                  <a:lnTo>
                    <a:pt x="2264852" y="4646262"/>
                  </a:lnTo>
                  <a:lnTo>
                    <a:pt x="2216549" y="4643853"/>
                  </a:lnTo>
                  <a:lnTo>
                    <a:pt x="2168505" y="4640498"/>
                  </a:lnTo>
                  <a:lnTo>
                    <a:pt x="2120731" y="4636205"/>
                  </a:lnTo>
                  <a:lnTo>
                    <a:pt x="2073234" y="4630983"/>
                  </a:lnTo>
                  <a:lnTo>
                    <a:pt x="2026026" y="4624842"/>
                  </a:lnTo>
                  <a:lnTo>
                    <a:pt x="1979115" y="4617792"/>
                  </a:lnTo>
                  <a:lnTo>
                    <a:pt x="1932512" y="4609841"/>
                  </a:lnTo>
                  <a:lnTo>
                    <a:pt x="1886225" y="4600999"/>
                  </a:lnTo>
                  <a:lnTo>
                    <a:pt x="1840264" y="4591275"/>
                  </a:lnTo>
                  <a:lnTo>
                    <a:pt x="1794639" y="4580678"/>
                  </a:lnTo>
                  <a:lnTo>
                    <a:pt x="1749358" y="4569219"/>
                  </a:lnTo>
                  <a:lnTo>
                    <a:pt x="1704433" y="4556905"/>
                  </a:lnTo>
                  <a:lnTo>
                    <a:pt x="1659871" y="4543747"/>
                  </a:lnTo>
                  <a:lnTo>
                    <a:pt x="1615683" y="4529754"/>
                  </a:lnTo>
                  <a:lnTo>
                    <a:pt x="1571879" y="4514935"/>
                  </a:lnTo>
                  <a:lnTo>
                    <a:pt x="1528467" y="4499300"/>
                  </a:lnTo>
                  <a:lnTo>
                    <a:pt x="1485457" y="4482857"/>
                  </a:lnTo>
                  <a:lnTo>
                    <a:pt x="1442858" y="4465617"/>
                  </a:lnTo>
                  <a:lnTo>
                    <a:pt x="1400681" y="4447588"/>
                  </a:lnTo>
                  <a:lnTo>
                    <a:pt x="1358935" y="4428780"/>
                  </a:lnTo>
                  <a:lnTo>
                    <a:pt x="1317629" y="4409203"/>
                  </a:lnTo>
                  <a:lnTo>
                    <a:pt x="1276772" y="4388864"/>
                  </a:lnTo>
                  <a:lnTo>
                    <a:pt x="1236375" y="4367775"/>
                  </a:lnTo>
                  <a:lnTo>
                    <a:pt x="1196447" y="4345943"/>
                  </a:lnTo>
                  <a:lnTo>
                    <a:pt x="1156996" y="4323380"/>
                  </a:lnTo>
                  <a:lnTo>
                    <a:pt x="1118034" y="4300093"/>
                  </a:lnTo>
                  <a:lnTo>
                    <a:pt x="1079569" y="4276092"/>
                  </a:lnTo>
                  <a:lnTo>
                    <a:pt x="1041610" y="4251387"/>
                  </a:lnTo>
                  <a:lnTo>
                    <a:pt x="1004168" y="4225986"/>
                  </a:lnTo>
                  <a:lnTo>
                    <a:pt x="967252" y="4199900"/>
                  </a:lnTo>
                  <a:lnTo>
                    <a:pt x="930871" y="4173137"/>
                  </a:lnTo>
                  <a:lnTo>
                    <a:pt x="895035" y="4145707"/>
                  </a:lnTo>
                  <a:lnTo>
                    <a:pt x="859753" y="4117619"/>
                  </a:lnTo>
                  <a:lnTo>
                    <a:pt x="825035" y="4088882"/>
                  </a:lnTo>
                  <a:lnTo>
                    <a:pt x="790890" y="4059507"/>
                  </a:lnTo>
                  <a:lnTo>
                    <a:pt x="757328" y="4029501"/>
                  </a:lnTo>
                  <a:lnTo>
                    <a:pt x="724358" y="3998875"/>
                  </a:lnTo>
                  <a:lnTo>
                    <a:pt x="691991" y="3967638"/>
                  </a:lnTo>
                  <a:lnTo>
                    <a:pt x="660234" y="3935799"/>
                  </a:lnTo>
                  <a:lnTo>
                    <a:pt x="629099" y="3903368"/>
                  </a:lnTo>
                  <a:lnTo>
                    <a:pt x="598594" y="3870353"/>
                  </a:lnTo>
                  <a:lnTo>
                    <a:pt x="568729" y="3836764"/>
                  </a:lnTo>
                  <a:lnTo>
                    <a:pt x="539514" y="3802611"/>
                  </a:lnTo>
                  <a:lnTo>
                    <a:pt x="510957" y="3767903"/>
                  </a:lnTo>
                  <a:lnTo>
                    <a:pt x="483069" y="3732649"/>
                  </a:lnTo>
                  <a:lnTo>
                    <a:pt x="455858" y="3696858"/>
                  </a:lnTo>
                  <a:lnTo>
                    <a:pt x="429336" y="3660540"/>
                  </a:lnTo>
                  <a:lnTo>
                    <a:pt x="403510" y="3623704"/>
                  </a:lnTo>
                  <a:lnTo>
                    <a:pt x="378390" y="3586359"/>
                  </a:lnTo>
                  <a:lnTo>
                    <a:pt x="353987" y="3548516"/>
                  </a:lnTo>
                  <a:lnTo>
                    <a:pt x="330309" y="3510182"/>
                  </a:lnTo>
                  <a:lnTo>
                    <a:pt x="307366" y="3471368"/>
                  </a:lnTo>
                  <a:lnTo>
                    <a:pt x="285168" y="3432083"/>
                  </a:lnTo>
                  <a:lnTo>
                    <a:pt x="263724" y="3392336"/>
                  </a:lnTo>
                  <a:lnTo>
                    <a:pt x="243043" y="3352136"/>
                  </a:lnTo>
                  <a:lnTo>
                    <a:pt x="223136" y="3311493"/>
                  </a:lnTo>
                  <a:lnTo>
                    <a:pt x="204010" y="3270416"/>
                  </a:lnTo>
                  <a:lnTo>
                    <a:pt x="185677" y="3228915"/>
                  </a:lnTo>
                  <a:lnTo>
                    <a:pt x="168146" y="3186998"/>
                  </a:lnTo>
                  <a:lnTo>
                    <a:pt x="151426" y="3144676"/>
                  </a:lnTo>
                  <a:lnTo>
                    <a:pt x="135526" y="3101957"/>
                  </a:lnTo>
                  <a:lnTo>
                    <a:pt x="120456" y="3058850"/>
                  </a:lnTo>
                  <a:lnTo>
                    <a:pt x="106227" y="3015366"/>
                  </a:lnTo>
                  <a:lnTo>
                    <a:pt x="92846" y="2971513"/>
                  </a:lnTo>
                  <a:lnTo>
                    <a:pt x="80324" y="2927301"/>
                  </a:lnTo>
                  <a:lnTo>
                    <a:pt x="68670" y="2882739"/>
                  </a:lnTo>
                  <a:lnTo>
                    <a:pt x="57893" y="2837837"/>
                  </a:lnTo>
                  <a:lnTo>
                    <a:pt x="48004" y="2792603"/>
                  </a:lnTo>
                  <a:lnTo>
                    <a:pt x="39012" y="2747047"/>
                  </a:lnTo>
                  <a:lnTo>
                    <a:pt x="30925" y="2701179"/>
                  </a:lnTo>
                  <a:lnTo>
                    <a:pt x="23755" y="2655007"/>
                  </a:lnTo>
                  <a:lnTo>
                    <a:pt x="17509" y="2608542"/>
                  </a:lnTo>
                  <a:lnTo>
                    <a:pt x="12199" y="2561792"/>
                  </a:lnTo>
                  <a:lnTo>
                    <a:pt x="7832" y="2514767"/>
                  </a:lnTo>
                  <a:lnTo>
                    <a:pt x="4420" y="2467475"/>
                  </a:lnTo>
                  <a:lnTo>
                    <a:pt x="1970" y="2419928"/>
                  </a:lnTo>
                  <a:lnTo>
                    <a:pt x="494" y="2372133"/>
                  </a:lnTo>
                  <a:lnTo>
                    <a:pt x="0" y="2324100"/>
                  </a:lnTo>
                  <a:lnTo>
                    <a:pt x="494" y="2276066"/>
                  </a:lnTo>
                  <a:lnTo>
                    <a:pt x="1970" y="2228271"/>
                  </a:lnTo>
                  <a:lnTo>
                    <a:pt x="4420" y="2180724"/>
                  </a:lnTo>
                  <a:lnTo>
                    <a:pt x="7832" y="2133432"/>
                  </a:lnTo>
                  <a:lnTo>
                    <a:pt x="12199" y="2086407"/>
                  </a:lnTo>
                  <a:lnTo>
                    <a:pt x="17509" y="2039657"/>
                  </a:lnTo>
                  <a:lnTo>
                    <a:pt x="23755" y="1993192"/>
                  </a:lnTo>
                  <a:lnTo>
                    <a:pt x="30925" y="1947020"/>
                  </a:lnTo>
                  <a:lnTo>
                    <a:pt x="39012" y="1901152"/>
                  </a:lnTo>
                  <a:lnTo>
                    <a:pt x="48004" y="1855596"/>
                  </a:lnTo>
                  <a:lnTo>
                    <a:pt x="57893" y="1810362"/>
                  </a:lnTo>
                  <a:lnTo>
                    <a:pt x="68670" y="1765460"/>
                  </a:lnTo>
                  <a:lnTo>
                    <a:pt x="80324" y="1720898"/>
                  </a:lnTo>
                  <a:lnTo>
                    <a:pt x="92846" y="1676686"/>
                  </a:lnTo>
                  <a:lnTo>
                    <a:pt x="106227" y="1632833"/>
                  </a:lnTo>
                  <a:lnTo>
                    <a:pt x="120456" y="1589349"/>
                  </a:lnTo>
                  <a:lnTo>
                    <a:pt x="135526" y="1546242"/>
                  </a:lnTo>
                  <a:lnTo>
                    <a:pt x="151426" y="1503523"/>
                  </a:lnTo>
                  <a:lnTo>
                    <a:pt x="168146" y="1461201"/>
                  </a:lnTo>
                  <a:lnTo>
                    <a:pt x="185677" y="1419284"/>
                  </a:lnTo>
                  <a:lnTo>
                    <a:pt x="204010" y="1377783"/>
                  </a:lnTo>
                  <a:lnTo>
                    <a:pt x="223136" y="1336706"/>
                  </a:lnTo>
                  <a:lnTo>
                    <a:pt x="243043" y="1296063"/>
                  </a:lnTo>
                  <a:lnTo>
                    <a:pt x="263724" y="1255863"/>
                  </a:lnTo>
                  <a:lnTo>
                    <a:pt x="285168" y="1216116"/>
                  </a:lnTo>
                  <a:lnTo>
                    <a:pt x="307366" y="1176831"/>
                  </a:lnTo>
                  <a:lnTo>
                    <a:pt x="330309" y="1138017"/>
                  </a:lnTo>
                  <a:lnTo>
                    <a:pt x="353987" y="1099683"/>
                  </a:lnTo>
                  <a:lnTo>
                    <a:pt x="378390" y="1061840"/>
                  </a:lnTo>
                  <a:lnTo>
                    <a:pt x="403510" y="1024495"/>
                  </a:lnTo>
                  <a:lnTo>
                    <a:pt x="429336" y="987659"/>
                  </a:lnTo>
                  <a:lnTo>
                    <a:pt x="455858" y="951341"/>
                  </a:lnTo>
                  <a:lnTo>
                    <a:pt x="483069" y="915550"/>
                  </a:lnTo>
                  <a:lnTo>
                    <a:pt x="510957" y="880296"/>
                  </a:lnTo>
                  <a:lnTo>
                    <a:pt x="539514" y="845588"/>
                  </a:lnTo>
                  <a:lnTo>
                    <a:pt x="568729" y="811435"/>
                  </a:lnTo>
                  <a:lnTo>
                    <a:pt x="598594" y="777846"/>
                  </a:lnTo>
                  <a:lnTo>
                    <a:pt x="629099" y="744831"/>
                  </a:lnTo>
                  <a:lnTo>
                    <a:pt x="660234" y="712400"/>
                  </a:lnTo>
                  <a:lnTo>
                    <a:pt x="691991" y="680561"/>
                  </a:lnTo>
                  <a:lnTo>
                    <a:pt x="724358" y="649324"/>
                  </a:lnTo>
                  <a:lnTo>
                    <a:pt x="757328" y="618698"/>
                  </a:lnTo>
                  <a:lnTo>
                    <a:pt x="790890" y="588692"/>
                  </a:lnTo>
                  <a:lnTo>
                    <a:pt x="825035" y="559317"/>
                  </a:lnTo>
                  <a:lnTo>
                    <a:pt x="859753" y="530580"/>
                  </a:lnTo>
                  <a:lnTo>
                    <a:pt x="895035" y="502492"/>
                  </a:lnTo>
                  <a:lnTo>
                    <a:pt x="930871" y="475062"/>
                  </a:lnTo>
                  <a:lnTo>
                    <a:pt x="967252" y="448299"/>
                  </a:lnTo>
                  <a:lnTo>
                    <a:pt x="1004168" y="422213"/>
                  </a:lnTo>
                  <a:lnTo>
                    <a:pt x="1041610" y="396812"/>
                  </a:lnTo>
                  <a:lnTo>
                    <a:pt x="1079569" y="372107"/>
                  </a:lnTo>
                  <a:lnTo>
                    <a:pt x="1118034" y="348106"/>
                  </a:lnTo>
                  <a:lnTo>
                    <a:pt x="1156996" y="324819"/>
                  </a:lnTo>
                  <a:lnTo>
                    <a:pt x="1196447" y="302256"/>
                  </a:lnTo>
                  <a:lnTo>
                    <a:pt x="1236375" y="280424"/>
                  </a:lnTo>
                  <a:lnTo>
                    <a:pt x="1276772" y="259335"/>
                  </a:lnTo>
                  <a:lnTo>
                    <a:pt x="1317629" y="238996"/>
                  </a:lnTo>
                  <a:lnTo>
                    <a:pt x="1358935" y="219419"/>
                  </a:lnTo>
                  <a:lnTo>
                    <a:pt x="1400681" y="200611"/>
                  </a:lnTo>
                  <a:lnTo>
                    <a:pt x="1442858" y="182582"/>
                  </a:lnTo>
                  <a:lnTo>
                    <a:pt x="1485457" y="165342"/>
                  </a:lnTo>
                  <a:lnTo>
                    <a:pt x="1528467" y="148899"/>
                  </a:lnTo>
                  <a:lnTo>
                    <a:pt x="1571879" y="133264"/>
                  </a:lnTo>
                  <a:lnTo>
                    <a:pt x="1615683" y="118445"/>
                  </a:lnTo>
                  <a:lnTo>
                    <a:pt x="1659871" y="104452"/>
                  </a:lnTo>
                  <a:lnTo>
                    <a:pt x="1704433" y="91294"/>
                  </a:lnTo>
                  <a:lnTo>
                    <a:pt x="1749358" y="78980"/>
                  </a:lnTo>
                  <a:lnTo>
                    <a:pt x="1794639" y="67521"/>
                  </a:lnTo>
                  <a:lnTo>
                    <a:pt x="1840264" y="56924"/>
                  </a:lnTo>
                  <a:lnTo>
                    <a:pt x="1886225" y="47200"/>
                  </a:lnTo>
                  <a:lnTo>
                    <a:pt x="1932512" y="38358"/>
                  </a:lnTo>
                  <a:lnTo>
                    <a:pt x="1979115" y="30407"/>
                  </a:lnTo>
                  <a:lnTo>
                    <a:pt x="2026026" y="23357"/>
                  </a:lnTo>
                  <a:lnTo>
                    <a:pt x="2073234" y="17216"/>
                  </a:lnTo>
                  <a:lnTo>
                    <a:pt x="2120731" y="11994"/>
                  </a:lnTo>
                  <a:lnTo>
                    <a:pt x="2168505" y="7701"/>
                  </a:lnTo>
                  <a:lnTo>
                    <a:pt x="2216549" y="4346"/>
                  </a:lnTo>
                  <a:lnTo>
                    <a:pt x="2264852" y="1937"/>
                  </a:lnTo>
                  <a:lnTo>
                    <a:pt x="2313406" y="486"/>
                  </a:lnTo>
                  <a:lnTo>
                    <a:pt x="2362200" y="0"/>
                  </a:lnTo>
                  <a:lnTo>
                    <a:pt x="2410993" y="486"/>
                  </a:lnTo>
                  <a:lnTo>
                    <a:pt x="2459547" y="1937"/>
                  </a:lnTo>
                  <a:lnTo>
                    <a:pt x="2507850" y="4346"/>
                  </a:lnTo>
                  <a:lnTo>
                    <a:pt x="2555894" y="7701"/>
                  </a:lnTo>
                  <a:lnTo>
                    <a:pt x="2603668" y="11994"/>
                  </a:lnTo>
                  <a:lnTo>
                    <a:pt x="2651165" y="17216"/>
                  </a:lnTo>
                  <a:lnTo>
                    <a:pt x="2698373" y="23357"/>
                  </a:lnTo>
                  <a:lnTo>
                    <a:pt x="2745284" y="30407"/>
                  </a:lnTo>
                  <a:lnTo>
                    <a:pt x="2791887" y="38358"/>
                  </a:lnTo>
                  <a:lnTo>
                    <a:pt x="2838174" y="47200"/>
                  </a:lnTo>
                  <a:lnTo>
                    <a:pt x="2884135" y="56924"/>
                  </a:lnTo>
                  <a:lnTo>
                    <a:pt x="2929760" y="67521"/>
                  </a:lnTo>
                  <a:lnTo>
                    <a:pt x="2975041" y="78980"/>
                  </a:lnTo>
                  <a:lnTo>
                    <a:pt x="3019966" y="91294"/>
                  </a:lnTo>
                  <a:lnTo>
                    <a:pt x="3064528" y="104452"/>
                  </a:lnTo>
                  <a:lnTo>
                    <a:pt x="3108716" y="118445"/>
                  </a:lnTo>
                  <a:lnTo>
                    <a:pt x="3152520" y="133264"/>
                  </a:lnTo>
                  <a:lnTo>
                    <a:pt x="3195932" y="148899"/>
                  </a:lnTo>
                  <a:lnTo>
                    <a:pt x="3238942" y="165342"/>
                  </a:lnTo>
                  <a:lnTo>
                    <a:pt x="3281541" y="182582"/>
                  </a:lnTo>
                  <a:lnTo>
                    <a:pt x="3323718" y="200611"/>
                  </a:lnTo>
                  <a:lnTo>
                    <a:pt x="3365464" y="219419"/>
                  </a:lnTo>
                  <a:lnTo>
                    <a:pt x="3406770" y="238996"/>
                  </a:lnTo>
                  <a:lnTo>
                    <a:pt x="3447627" y="259335"/>
                  </a:lnTo>
                  <a:lnTo>
                    <a:pt x="3488024" y="280424"/>
                  </a:lnTo>
                  <a:lnTo>
                    <a:pt x="3527952" y="302256"/>
                  </a:lnTo>
                  <a:lnTo>
                    <a:pt x="3567403" y="324819"/>
                  </a:lnTo>
                  <a:lnTo>
                    <a:pt x="3606365" y="348106"/>
                  </a:lnTo>
                  <a:lnTo>
                    <a:pt x="3644830" y="372107"/>
                  </a:lnTo>
                  <a:lnTo>
                    <a:pt x="3682789" y="396812"/>
                  </a:lnTo>
                  <a:lnTo>
                    <a:pt x="3720231" y="422213"/>
                  </a:lnTo>
                  <a:lnTo>
                    <a:pt x="3757147" y="448299"/>
                  </a:lnTo>
                  <a:lnTo>
                    <a:pt x="3793528" y="475062"/>
                  </a:lnTo>
                  <a:lnTo>
                    <a:pt x="3829364" y="502492"/>
                  </a:lnTo>
                  <a:lnTo>
                    <a:pt x="3864646" y="530580"/>
                  </a:lnTo>
                  <a:lnTo>
                    <a:pt x="3899364" y="559317"/>
                  </a:lnTo>
                  <a:lnTo>
                    <a:pt x="3933509" y="588692"/>
                  </a:lnTo>
                  <a:lnTo>
                    <a:pt x="3967071" y="618698"/>
                  </a:lnTo>
                  <a:lnTo>
                    <a:pt x="4000041" y="649324"/>
                  </a:lnTo>
                  <a:lnTo>
                    <a:pt x="4032408" y="680561"/>
                  </a:lnTo>
                  <a:lnTo>
                    <a:pt x="4064165" y="712400"/>
                  </a:lnTo>
                  <a:lnTo>
                    <a:pt x="4095300" y="744831"/>
                  </a:lnTo>
                  <a:lnTo>
                    <a:pt x="4125805" y="777846"/>
                  </a:lnTo>
                  <a:lnTo>
                    <a:pt x="4155670" y="811435"/>
                  </a:lnTo>
                  <a:lnTo>
                    <a:pt x="4184885" y="845588"/>
                  </a:lnTo>
                  <a:lnTo>
                    <a:pt x="4213442" y="880296"/>
                  </a:lnTo>
                  <a:lnTo>
                    <a:pt x="4241330" y="915550"/>
                  </a:lnTo>
                  <a:lnTo>
                    <a:pt x="4268541" y="951341"/>
                  </a:lnTo>
                  <a:lnTo>
                    <a:pt x="4295063" y="987659"/>
                  </a:lnTo>
                  <a:lnTo>
                    <a:pt x="4320889" y="1024495"/>
                  </a:lnTo>
                  <a:lnTo>
                    <a:pt x="4346009" y="1061840"/>
                  </a:lnTo>
                  <a:lnTo>
                    <a:pt x="4370412" y="1099683"/>
                  </a:lnTo>
                  <a:lnTo>
                    <a:pt x="4394090" y="1138017"/>
                  </a:lnTo>
                  <a:lnTo>
                    <a:pt x="4417033" y="1176831"/>
                  </a:lnTo>
                  <a:lnTo>
                    <a:pt x="4439231" y="1216116"/>
                  </a:lnTo>
                  <a:lnTo>
                    <a:pt x="4460675" y="1255863"/>
                  </a:lnTo>
                  <a:lnTo>
                    <a:pt x="4481356" y="1296063"/>
                  </a:lnTo>
                  <a:lnTo>
                    <a:pt x="4501263" y="1336706"/>
                  </a:lnTo>
                  <a:lnTo>
                    <a:pt x="4520389" y="1377783"/>
                  </a:lnTo>
                  <a:lnTo>
                    <a:pt x="4538722" y="1419284"/>
                  </a:lnTo>
                  <a:lnTo>
                    <a:pt x="4556253" y="1461201"/>
                  </a:lnTo>
                  <a:lnTo>
                    <a:pt x="4572973" y="1503523"/>
                  </a:lnTo>
                  <a:lnTo>
                    <a:pt x="4588873" y="1546242"/>
                  </a:lnTo>
                  <a:lnTo>
                    <a:pt x="4603943" y="1589349"/>
                  </a:lnTo>
                  <a:lnTo>
                    <a:pt x="4618172" y="1632833"/>
                  </a:lnTo>
                  <a:lnTo>
                    <a:pt x="4631553" y="1676686"/>
                  </a:lnTo>
                  <a:lnTo>
                    <a:pt x="4644075" y="1720898"/>
                  </a:lnTo>
                  <a:lnTo>
                    <a:pt x="4655729" y="1765460"/>
                  </a:lnTo>
                  <a:lnTo>
                    <a:pt x="4666506" y="1810362"/>
                  </a:lnTo>
                  <a:lnTo>
                    <a:pt x="4676395" y="1855596"/>
                  </a:lnTo>
                  <a:lnTo>
                    <a:pt x="4685387" y="1901152"/>
                  </a:lnTo>
                  <a:lnTo>
                    <a:pt x="4693474" y="1947020"/>
                  </a:lnTo>
                  <a:lnTo>
                    <a:pt x="4700644" y="1993192"/>
                  </a:lnTo>
                  <a:lnTo>
                    <a:pt x="4706890" y="2039657"/>
                  </a:lnTo>
                  <a:lnTo>
                    <a:pt x="4712200" y="2086407"/>
                  </a:lnTo>
                  <a:lnTo>
                    <a:pt x="4716567" y="2133432"/>
                  </a:lnTo>
                  <a:lnTo>
                    <a:pt x="4719979" y="2180724"/>
                  </a:lnTo>
                  <a:lnTo>
                    <a:pt x="4722429" y="2228271"/>
                  </a:lnTo>
                  <a:lnTo>
                    <a:pt x="4723905" y="2276066"/>
                  </a:lnTo>
                  <a:lnTo>
                    <a:pt x="4724400" y="2324100"/>
                  </a:lnTo>
                  <a:lnTo>
                    <a:pt x="4723905" y="2372133"/>
                  </a:lnTo>
                  <a:lnTo>
                    <a:pt x="4722429" y="2419928"/>
                  </a:lnTo>
                  <a:lnTo>
                    <a:pt x="4719979" y="2467475"/>
                  </a:lnTo>
                  <a:lnTo>
                    <a:pt x="4716567" y="2514767"/>
                  </a:lnTo>
                  <a:lnTo>
                    <a:pt x="4712200" y="2561792"/>
                  </a:lnTo>
                  <a:lnTo>
                    <a:pt x="4706890" y="2608542"/>
                  </a:lnTo>
                  <a:lnTo>
                    <a:pt x="4700644" y="2655007"/>
                  </a:lnTo>
                  <a:lnTo>
                    <a:pt x="4693474" y="2701179"/>
                  </a:lnTo>
                  <a:lnTo>
                    <a:pt x="4685387" y="2747047"/>
                  </a:lnTo>
                  <a:lnTo>
                    <a:pt x="4676395" y="2792603"/>
                  </a:lnTo>
                  <a:lnTo>
                    <a:pt x="4666506" y="2837837"/>
                  </a:lnTo>
                  <a:lnTo>
                    <a:pt x="4655729" y="2882739"/>
                  </a:lnTo>
                  <a:lnTo>
                    <a:pt x="4644075" y="2927301"/>
                  </a:lnTo>
                  <a:lnTo>
                    <a:pt x="4631553" y="2971513"/>
                  </a:lnTo>
                  <a:lnTo>
                    <a:pt x="4618172" y="3015366"/>
                  </a:lnTo>
                  <a:lnTo>
                    <a:pt x="4603943" y="3058850"/>
                  </a:lnTo>
                  <a:lnTo>
                    <a:pt x="4588873" y="3101957"/>
                  </a:lnTo>
                  <a:lnTo>
                    <a:pt x="4572973" y="3144676"/>
                  </a:lnTo>
                  <a:lnTo>
                    <a:pt x="4556253" y="3186998"/>
                  </a:lnTo>
                  <a:lnTo>
                    <a:pt x="4538722" y="3228915"/>
                  </a:lnTo>
                  <a:lnTo>
                    <a:pt x="4520389" y="3270416"/>
                  </a:lnTo>
                  <a:lnTo>
                    <a:pt x="4501263" y="3311493"/>
                  </a:lnTo>
                  <a:lnTo>
                    <a:pt x="4481356" y="3352136"/>
                  </a:lnTo>
                  <a:lnTo>
                    <a:pt x="4460675" y="3392336"/>
                  </a:lnTo>
                  <a:lnTo>
                    <a:pt x="4439231" y="3432083"/>
                  </a:lnTo>
                  <a:lnTo>
                    <a:pt x="4417033" y="3471368"/>
                  </a:lnTo>
                  <a:lnTo>
                    <a:pt x="4394090" y="3510182"/>
                  </a:lnTo>
                  <a:lnTo>
                    <a:pt x="4370412" y="3548516"/>
                  </a:lnTo>
                  <a:lnTo>
                    <a:pt x="4346009" y="3586359"/>
                  </a:lnTo>
                  <a:lnTo>
                    <a:pt x="4320889" y="3623704"/>
                  </a:lnTo>
                  <a:lnTo>
                    <a:pt x="4295063" y="3660540"/>
                  </a:lnTo>
                  <a:lnTo>
                    <a:pt x="4268541" y="3696858"/>
                  </a:lnTo>
                  <a:lnTo>
                    <a:pt x="4241330" y="3732649"/>
                  </a:lnTo>
                  <a:lnTo>
                    <a:pt x="4213442" y="3767903"/>
                  </a:lnTo>
                  <a:lnTo>
                    <a:pt x="4184885" y="3802611"/>
                  </a:lnTo>
                  <a:lnTo>
                    <a:pt x="4155670" y="3836764"/>
                  </a:lnTo>
                  <a:lnTo>
                    <a:pt x="4125805" y="3870353"/>
                  </a:lnTo>
                  <a:lnTo>
                    <a:pt x="4095300" y="3903368"/>
                  </a:lnTo>
                  <a:lnTo>
                    <a:pt x="4064165" y="3935799"/>
                  </a:lnTo>
                  <a:lnTo>
                    <a:pt x="4032408" y="3967638"/>
                  </a:lnTo>
                  <a:lnTo>
                    <a:pt x="4000041" y="3998875"/>
                  </a:lnTo>
                  <a:lnTo>
                    <a:pt x="3967071" y="4029501"/>
                  </a:lnTo>
                  <a:lnTo>
                    <a:pt x="3933509" y="4059507"/>
                  </a:lnTo>
                  <a:lnTo>
                    <a:pt x="3899364" y="4088882"/>
                  </a:lnTo>
                  <a:lnTo>
                    <a:pt x="3864646" y="4117619"/>
                  </a:lnTo>
                  <a:lnTo>
                    <a:pt x="3829364" y="4145707"/>
                  </a:lnTo>
                  <a:lnTo>
                    <a:pt x="3793528" y="4173137"/>
                  </a:lnTo>
                  <a:lnTo>
                    <a:pt x="3757147" y="4199900"/>
                  </a:lnTo>
                  <a:lnTo>
                    <a:pt x="3720231" y="4225986"/>
                  </a:lnTo>
                  <a:lnTo>
                    <a:pt x="3682789" y="4251387"/>
                  </a:lnTo>
                  <a:lnTo>
                    <a:pt x="3644830" y="4276092"/>
                  </a:lnTo>
                  <a:lnTo>
                    <a:pt x="3606365" y="4300093"/>
                  </a:lnTo>
                  <a:lnTo>
                    <a:pt x="3567403" y="4323380"/>
                  </a:lnTo>
                  <a:lnTo>
                    <a:pt x="3527952" y="4345943"/>
                  </a:lnTo>
                  <a:lnTo>
                    <a:pt x="3488024" y="4367775"/>
                  </a:lnTo>
                  <a:lnTo>
                    <a:pt x="3447627" y="4388864"/>
                  </a:lnTo>
                  <a:lnTo>
                    <a:pt x="3406770" y="4409203"/>
                  </a:lnTo>
                  <a:lnTo>
                    <a:pt x="3365464" y="4428780"/>
                  </a:lnTo>
                  <a:lnTo>
                    <a:pt x="3323718" y="4447588"/>
                  </a:lnTo>
                  <a:lnTo>
                    <a:pt x="3281541" y="4465617"/>
                  </a:lnTo>
                  <a:lnTo>
                    <a:pt x="3238942" y="4482857"/>
                  </a:lnTo>
                  <a:lnTo>
                    <a:pt x="3195932" y="4499300"/>
                  </a:lnTo>
                  <a:lnTo>
                    <a:pt x="3152520" y="4514935"/>
                  </a:lnTo>
                  <a:lnTo>
                    <a:pt x="3108716" y="4529754"/>
                  </a:lnTo>
                  <a:lnTo>
                    <a:pt x="3064528" y="4543747"/>
                  </a:lnTo>
                  <a:lnTo>
                    <a:pt x="3019966" y="4556905"/>
                  </a:lnTo>
                  <a:lnTo>
                    <a:pt x="2975041" y="4569219"/>
                  </a:lnTo>
                  <a:lnTo>
                    <a:pt x="2929760" y="4580678"/>
                  </a:lnTo>
                  <a:lnTo>
                    <a:pt x="2884135" y="4591275"/>
                  </a:lnTo>
                  <a:lnTo>
                    <a:pt x="2838174" y="4600999"/>
                  </a:lnTo>
                  <a:lnTo>
                    <a:pt x="2791887" y="4609841"/>
                  </a:lnTo>
                  <a:lnTo>
                    <a:pt x="2745284" y="4617792"/>
                  </a:lnTo>
                  <a:lnTo>
                    <a:pt x="2698373" y="4624842"/>
                  </a:lnTo>
                  <a:lnTo>
                    <a:pt x="2651165" y="4630983"/>
                  </a:lnTo>
                  <a:lnTo>
                    <a:pt x="2603668" y="4636205"/>
                  </a:lnTo>
                  <a:lnTo>
                    <a:pt x="2555894" y="4640498"/>
                  </a:lnTo>
                  <a:lnTo>
                    <a:pt x="2507850" y="4643853"/>
                  </a:lnTo>
                  <a:lnTo>
                    <a:pt x="2459547" y="4646262"/>
                  </a:lnTo>
                  <a:lnTo>
                    <a:pt x="2410993" y="4647713"/>
                  </a:lnTo>
                  <a:lnTo>
                    <a:pt x="2362200" y="4648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10200" y="3581400"/>
              <a:ext cx="1524000" cy="1524000"/>
            </a:xfrm>
            <a:custGeom>
              <a:avLst/>
              <a:gdLst/>
              <a:ahLst/>
              <a:cxnLst/>
              <a:rect l="l" t="t" r="r" b="b"/>
              <a:pathLst>
                <a:path w="1524000" h="1524000">
                  <a:moveTo>
                    <a:pt x="762000" y="0"/>
                  </a:moveTo>
                  <a:lnTo>
                    <a:pt x="713860" y="1501"/>
                  </a:lnTo>
                  <a:lnTo>
                    <a:pt x="666508" y="5944"/>
                  </a:lnTo>
                  <a:lnTo>
                    <a:pt x="620036" y="13241"/>
                  </a:lnTo>
                  <a:lnTo>
                    <a:pt x="574531" y="23300"/>
                  </a:lnTo>
                  <a:lnTo>
                    <a:pt x="530084" y="36033"/>
                  </a:lnTo>
                  <a:lnTo>
                    <a:pt x="486785" y="51349"/>
                  </a:lnTo>
                  <a:lnTo>
                    <a:pt x="444723" y="69159"/>
                  </a:lnTo>
                  <a:lnTo>
                    <a:pt x="403988" y="89372"/>
                  </a:lnTo>
                  <a:lnTo>
                    <a:pt x="364670" y="111900"/>
                  </a:lnTo>
                  <a:lnTo>
                    <a:pt x="326858" y="136653"/>
                  </a:lnTo>
                  <a:lnTo>
                    <a:pt x="290643" y="163541"/>
                  </a:lnTo>
                  <a:lnTo>
                    <a:pt x="256114" y="192473"/>
                  </a:lnTo>
                  <a:lnTo>
                    <a:pt x="223361" y="223361"/>
                  </a:lnTo>
                  <a:lnTo>
                    <a:pt x="192473" y="256114"/>
                  </a:lnTo>
                  <a:lnTo>
                    <a:pt x="163541" y="290643"/>
                  </a:lnTo>
                  <a:lnTo>
                    <a:pt x="136653" y="326858"/>
                  </a:lnTo>
                  <a:lnTo>
                    <a:pt x="111900" y="364670"/>
                  </a:lnTo>
                  <a:lnTo>
                    <a:pt x="89372" y="403988"/>
                  </a:lnTo>
                  <a:lnTo>
                    <a:pt x="69159" y="444723"/>
                  </a:lnTo>
                  <a:lnTo>
                    <a:pt x="51349" y="486785"/>
                  </a:lnTo>
                  <a:lnTo>
                    <a:pt x="36033" y="530084"/>
                  </a:lnTo>
                  <a:lnTo>
                    <a:pt x="23300" y="574531"/>
                  </a:lnTo>
                  <a:lnTo>
                    <a:pt x="13241" y="620036"/>
                  </a:lnTo>
                  <a:lnTo>
                    <a:pt x="5944" y="666508"/>
                  </a:lnTo>
                  <a:lnTo>
                    <a:pt x="1501" y="713860"/>
                  </a:lnTo>
                  <a:lnTo>
                    <a:pt x="0" y="762000"/>
                  </a:lnTo>
                  <a:lnTo>
                    <a:pt x="1501" y="810139"/>
                  </a:lnTo>
                  <a:lnTo>
                    <a:pt x="5944" y="857491"/>
                  </a:lnTo>
                  <a:lnTo>
                    <a:pt x="13241" y="903963"/>
                  </a:lnTo>
                  <a:lnTo>
                    <a:pt x="23300" y="949468"/>
                  </a:lnTo>
                  <a:lnTo>
                    <a:pt x="36033" y="993915"/>
                  </a:lnTo>
                  <a:lnTo>
                    <a:pt x="51349" y="1037214"/>
                  </a:lnTo>
                  <a:lnTo>
                    <a:pt x="69159" y="1079276"/>
                  </a:lnTo>
                  <a:lnTo>
                    <a:pt x="89372" y="1120011"/>
                  </a:lnTo>
                  <a:lnTo>
                    <a:pt x="111900" y="1159329"/>
                  </a:lnTo>
                  <a:lnTo>
                    <a:pt x="136653" y="1197141"/>
                  </a:lnTo>
                  <a:lnTo>
                    <a:pt x="163541" y="1233356"/>
                  </a:lnTo>
                  <a:lnTo>
                    <a:pt x="192473" y="1267885"/>
                  </a:lnTo>
                  <a:lnTo>
                    <a:pt x="223361" y="1300638"/>
                  </a:lnTo>
                  <a:lnTo>
                    <a:pt x="256114" y="1331526"/>
                  </a:lnTo>
                  <a:lnTo>
                    <a:pt x="290643" y="1360458"/>
                  </a:lnTo>
                  <a:lnTo>
                    <a:pt x="326858" y="1387346"/>
                  </a:lnTo>
                  <a:lnTo>
                    <a:pt x="364670" y="1412099"/>
                  </a:lnTo>
                  <a:lnTo>
                    <a:pt x="403988" y="1434627"/>
                  </a:lnTo>
                  <a:lnTo>
                    <a:pt x="444723" y="1454840"/>
                  </a:lnTo>
                  <a:lnTo>
                    <a:pt x="486785" y="1472650"/>
                  </a:lnTo>
                  <a:lnTo>
                    <a:pt x="530084" y="1487966"/>
                  </a:lnTo>
                  <a:lnTo>
                    <a:pt x="574531" y="1500699"/>
                  </a:lnTo>
                  <a:lnTo>
                    <a:pt x="620036" y="1510758"/>
                  </a:lnTo>
                  <a:lnTo>
                    <a:pt x="666508" y="1518055"/>
                  </a:lnTo>
                  <a:lnTo>
                    <a:pt x="713860" y="1522498"/>
                  </a:lnTo>
                  <a:lnTo>
                    <a:pt x="762000" y="1524000"/>
                  </a:lnTo>
                  <a:lnTo>
                    <a:pt x="810139" y="1522498"/>
                  </a:lnTo>
                  <a:lnTo>
                    <a:pt x="857491" y="1518055"/>
                  </a:lnTo>
                  <a:lnTo>
                    <a:pt x="903963" y="1510758"/>
                  </a:lnTo>
                  <a:lnTo>
                    <a:pt x="949468" y="1500699"/>
                  </a:lnTo>
                  <a:lnTo>
                    <a:pt x="993915" y="1487966"/>
                  </a:lnTo>
                  <a:lnTo>
                    <a:pt x="1037214" y="1472650"/>
                  </a:lnTo>
                  <a:lnTo>
                    <a:pt x="1079276" y="1454840"/>
                  </a:lnTo>
                  <a:lnTo>
                    <a:pt x="1120011" y="1434627"/>
                  </a:lnTo>
                  <a:lnTo>
                    <a:pt x="1159329" y="1412099"/>
                  </a:lnTo>
                  <a:lnTo>
                    <a:pt x="1197141" y="1387346"/>
                  </a:lnTo>
                  <a:lnTo>
                    <a:pt x="1233356" y="1360458"/>
                  </a:lnTo>
                  <a:lnTo>
                    <a:pt x="1267885" y="1331526"/>
                  </a:lnTo>
                  <a:lnTo>
                    <a:pt x="1300638" y="1300638"/>
                  </a:lnTo>
                  <a:lnTo>
                    <a:pt x="1331526" y="1267885"/>
                  </a:lnTo>
                  <a:lnTo>
                    <a:pt x="1360458" y="1233356"/>
                  </a:lnTo>
                  <a:lnTo>
                    <a:pt x="1387346" y="1197141"/>
                  </a:lnTo>
                  <a:lnTo>
                    <a:pt x="1412099" y="1159329"/>
                  </a:lnTo>
                  <a:lnTo>
                    <a:pt x="1434627" y="1120011"/>
                  </a:lnTo>
                  <a:lnTo>
                    <a:pt x="1454840" y="1079276"/>
                  </a:lnTo>
                  <a:lnTo>
                    <a:pt x="1472650" y="1037214"/>
                  </a:lnTo>
                  <a:lnTo>
                    <a:pt x="1487966" y="993915"/>
                  </a:lnTo>
                  <a:lnTo>
                    <a:pt x="1500699" y="949468"/>
                  </a:lnTo>
                  <a:lnTo>
                    <a:pt x="1510758" y="903963"/>
                  </a:lnTo>
                  <a:lnTo>
                    <a:pt x="1518055" y="857491"/>
                  </a:lnTo>
                  <a:lnTo>
                    <a:pt x="1522498" y="810139"/>
                  </a:lnTo>
                  <a:lnTo>
                    <a:pt x="1524000" y="762000"/>
                  </a:lnTo>
                  <a:lnTo>
                    <a:pt x="1522498" y="713860"/>
                  </a:lnTo>
                  <a:lnTo>
                    <a:pt x="1518055" y="666508"/>
                  </a:lnTo>
                  <a:lnTo>
                    <a:pt x="1510758" y="620036"/>
                  </a:lnTo>
                  <a:lnTo>
                    <a:pt x="1500699" y="574531"/>
                  </a:lnTo>
                  <a:lnTo>
                    <a:pt x="1487966" y="530084"/>
                  </a:lnTo>
                  <a:lnTo>
                    <a:pt x="1472650" y="486785"/>
                  </a:lnTo>
                  <a:lnTo>
                    <a:pt x="1454840" y="444723"/>
                  </a:lnTo>
                  <a:lnTo>
                    <a:pt x="1434627" y="403988"/>
                  </a:lnTo>
                  <a:lnTo>
                    <a:pt x="1412099" y="364670"/>
                  </a:lnTo>
                  <a:lnTo>
                    <a:pt x="1387346" y="326858"/>
                  </a:lnTo>
                  <a:lnTo>
                    <a:pt x="1360458" y="290643"/>
                  </a:lnTo>
                  <a:lnTo>
                    <a:pt x="1331526" y="256114"/>
                  </a:lnTo>
                  <a:lnTo>
                    <a:pt x="1300638" y="223361"/>
                  </a:lnTo>
                  <a:lnTo>
                    <a:pt x="1267885" y="192473"/>
                  </a:lnTo>
                  <a:lnTo>
                    <a:pt x="1233356" y="163541"/>
                  </a:lnTo>
                  <a:lnTo>
                    <a:pt x="1197141" y="136653"/>
                  </a:lnTo>
                  <a:lnTo>
                    <a:pt x="1159329" y="111900"/>
                  </a:lnTo>
                  <a:lnTo>
                    <a:pt x="1120011" y="89372"/>
                  </a:lnTo>
                  <a:lnTo>
                    <a:pt x="1079276" y="69159"/>
                  </a:lnTo>
                  <a:lnTo>
                    <a:pt x="1037214" y="51349"/>
                  </a:lnTo>
                  <a:lnTo>
                    <a:pt x="993915" y="36033"/>
                  </a:lnTo>
                  <a:lnTo>
                    <a:pt x="949468" y="23300"/>
                  </a:lnTo>
                  <a:lnTo>
                    <a:pt x="903963" y="13241"/>
                  </a:lnTo>
                  <a:lnTo>
                    <a:pt x="857491" y="5944"/>
                  </a:lnTo>
                  <a:lnTo>
                    <a:pt x="810139" y="150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0200" y="3581400"/>
              <a:ext cx="1524000" cy="1524000"/>
            </a:xfrm>
            <a:custGeom>
              <a:avLst/>
              <a:gdLst/>
              <a:ahLst/>
              <a:cxnLst/>
              <a:rect l="l" t="t" r="r" b="b"/>
              <a:pathLst>
                <a:path w="1524000" h="1524000">
                  <a:moveTo>
                    <a:pt x="762000" y="1524000"/>
                  </a:moveTo>
                  <a:lnTo>
                    <a:pt x="713860" y="1522498"/>
                  </a:lnTo>
                  <a:lnTo>
                    <a:pt x="666508" y="1518055"/>
                  </a:lnTo>
                  <a:lnTo>
                    <a:pt x="620036" y="1510758"/>
                  </a:lnTo>
                  <a:lnTo>
                    <a:pt x="574531" y="1500699"/>
                  </a:lnTo>
                  <a:lnTo>
                    <a:pt x="530084" y="1487966"/>
                  </a:lnTo>
                  <a:lnTo>
                    <a:pt x="486785" y="1472650"/>
                  </a:lnTo>
                  <a:lnTo>
                    <a:pt x="444723" y="1454840"/>
                  </a:lnTo>
                  <a:lnTo>
                    <a:pt x="403988" y="1434627"/>
                  </a:lnTo>
                  <a:lnTo>
                    <a:pt x="364670" y="1412099"/>
                  </a:lnTo>
                  <a:lnTo>
                    <a:pt x="326858" y="1387346"/>
                  </a:lnTo>
                  <a:lnTo>
                    <a:pt x="290643" y="1360458"/>
                  </a:lnTo>
                  <a:lnTo>
                    <a:pt x="256114" y="1331526"/>
                  </a:lnTo>
                  <a:lnTo>
                    <a:pt x="223361" y="1300638"/>
                  </a:lnTo>
                  <a:lnTo>
                    <a:pt x="192473" y="1267885"/>
                  </a:lnTo>
                  <a:lnTo>
                    <a:pt x="163541" y="1233356"/>
                  </a:lnTo>
                  <a:lnTo>
                    <a:pt x="136653" y="1197141"/>
                  </a:lnTo>
                  <a:lnTo>
                    <a:pt x="111900" y="1159329"/>
                  </a:lnTo>
                  <a:lnTo>
                    <a:pt x="89372" y="1120011"/>
                  </a:lnTo>
                  <a:lnTo>
                    <a:pt x="69159" y="1079276"/>
                  </a:lnTo>
                  <a:lnTo>
                    <a:pt x="51349" y="1037214"/>
                  </a:lnTo>
                  <a:lnTo>
                    <a:pt x="36033" y="993915"/>
                  </a:lnTo>
                  <a:lnTo>
                    <a:pt x="23300" y="949468"/>
                  </a:lnTo>
                  <a:lnTo>
                    <a:pt x="13241" y="903963"/>
                  </a:lnTo>
                  <a:lnTo>
                    <a:pt x="5944" y="857491"/>
                  </a:lnTo>
                  <a:lnTo>
                    <a:pt x="1501" y="810139"/>
                  </a:lnTo>
                  <a:lnTo>
                    <a:pt x="0" y="762000"/>
                  </a:lnTo>
                  <a:lnTo>
                    <a:pt x="1501" y="713860"/>
                  </a:lnTo>
                  <a:lnTo>
                    <a:pt x="5944" y="666508"/>
                  </a:lnTo>
                  <a:lnTo>
                    <a:pt x="13241" y="620036"/>
                  </a:lnTo>
                  <a:lnTo>
                    <a:pt x="23300" y="574531"/>
                  </a:lnTo>
                  <a:lnTo>
                    <a:pt x="36033" y="530084"/>
                  </a:lnTo>
                  <a:lnTo>
                    <a:pt x="51349" y="486785"/>
                  </a:lnTo>
                  <a:lnTo>
                    <a:pt x="69159" y="444723"/>
                  </a:lnTo>
                  <a:lnTo>
                    <a:pt x="89372" y="403988"/>
                  </a:lnTo>
                  <a:lnTo>
                    <a:pt x="111900" y="364670"/>
                  </a:lnTo>
                  <a:lnTo>
                    <a:pt x="136653" y="326858"/>
                  </a:lnTo>
                  <a:lnTo>
                    <a:pt x="163541" y="290643"/>
                  </a:lnTo>
                  <a:lnTo>
                    <a:pt x="192473" y="256114"/>
                  </a:lnTo>
                  <a:lnTo>
                    <a:pt x="223361" y="223361"/>
                  </a:lnTo>
                  <a:lnTo>
                    <a:pt x="256114" y="192473"/>
                  </a:lnTo>
                  <a:lnTo>
                    <a:pt x="290643" y="163541"/>
                  </a:lnTo>
                  <a:lnTo>
                    <a:pt x="326858" y="136653"/>
                  </a:lnTo>
                  <a:lnTo>
                    <a:pt x="364670" y="111900"/>
                  </a:lnTo>
                  <a:lnTo>
                    <a:pt x="403988" y="89372"/>
                  </a:lnTo>
                  <a:lnTo>
                    <a:pt x="444723" y="69159"/>
                  </a:lnTo>
                  <a:lnTo>
                    <a:pt x="486785" y="51349"/>
                  </a:lnTo>
                  <a:lnTo>
                    <a:pt x="530084" y="36033"/>
                  </a:lnTo>
                  <a:lnTo>
                    <a:pt x="574531" y="23300"/>
                  </a:lnTo>
                  <a:lnTo>
                    <a:pt x="620036" y="13241"/>
                  </a:lnTo>
                  <a:lnTo>
                    <a:pt x="666508" y="5944"/>
                  </a:lnTo>
                  <a:lnTo>
                    <a:pt x="713860" y="1501"/>
                  </a:lnTo>
                  <a:lnTo>
                    <a:pt x="762000" y="0"/>
                  </a:lnTo>
                  <a:lnTo>
                    <a:pt x="810139" y="1501"/>
                  </a:lnTo>
                  <a:lnTo>
                    <a:pt x="857491" y="5944"/>
                  </a:lnTo>
                  <a:lnTo>
                    <a:pt x="903963" y="13241"/>
                  </a:lnTo>
                  <a:lnTo>
                    <a:pt x="949468" y="23300"/>
                  </a:lnTo>
                  <a:lnTo>
                    <a:pt x="993915" y="36033"/>
                  </a:lnTo>
                  <a:lnTo>
                    <a:pt x="1037214" y="51349"/>
                  </a:lnTo>
                  <a:lnTo>
                    <a:pt x="1079276" y="69159"/>
                  </a:lnTo>
                  <a:lnTo>
                    <a:pt x="1120011" y="89372"/>
                  </a:lnTo>
                  <a:lnTo>
                    <a:pt x="1159329" y="111900"/>
                  </a:lnTo>
                  <a:lnTo>
                    <a:pt x="1197141" y="136653"/>
                  </a:lnTo>
                  <a:lnTo>
                    <a:pt x="1233356" y="163541"/>
                  </a:lnTo>
                  <a:lnTo>
                    <a:pt x="1267885" y="192473"/>
                  </a:lnTo>
                  <a:lnTo>
                    <a:pt x="1300638" y="223361"/>
                  </a:lnTo>
                  <a:lnTo>
                    <a:pt x="1331526" y="256114"/>
                  </a:lnTo>
                  <a:lnTo>
                    <a:pt x="1360458" y="290643"/>
                  </a:lnTo>
                  <a:lnTo>
                    <a:pt x="1387346" y="326858"/>
                  </a:lnTo>
                  <a:lnTo>
                    <a:pt x="1412099" y="364670"/>
                  </a:lnTo>
                  <a:lnTo>
                    <a:pt x="1434627" y="403988"/>
                  </a:lnTo>
                  <a:lnTo>
                    <a:pt x="1454840" y="444723"/>
                  </a:lnTo>
                  <a:lnTo>
                    <a:pt x="1472650" y="486785"/>
                  </a:lnTo>
                  <a:lnTo>
                    <a:pt x="1487966" y="530084"/>
                  </a:lnTo>
                  <a:lnTo>
                    <a:pt x="1500699" y="574531"/>
                  </a:lnTo>
                  <a:lnTo>
                    <a:pt x="1510758" y="620036"/>
                  </a:lnTo>
                  <a:lnTo>
                    <a:pt x="1518055" y="666508"/>
                  </a:lnTo>
                  <a:lnTo>
                    <a:pt x="1522498" y="713860"/>
                  </a:lnTo>
                  <a:lnTo>
                    <a:pt x="1524000" y="762000"/>
                  </a:lnTo>
                  <a:lnTo>
                    <a:pt x="1522498" y="810139"/>
                  </a:lnTo>
                  <a:lnTo>
                    <a:pt x="1518055" y="857491"/>
                  </a:lnTo>
                  <a:lnTo>
                    <a:pt x="1510758" y="903963"/>
                  </a:lnTo>
                  <a:lnTo>
                    <a:pt x="1500699" y="949468"/>
                  </a:lnTo>
                  <a:lnTo>
                    <a:pt x="1487966" y="993915"/>
                  </a:lnTo>
                  <a:lnTo>
                    <a:pt x="1472650" y="1037214"/>
                  </a:lnTo>
                  <a:lnTo>
                    <a:pt x="1454840" y="1079276"/>
                  </a:lnTo>
                  <a:lnTo>
                    <a:pt x="1434627" y="1120011"/>
                  </a:lnTo>
                  <a:lnTo>
                    <a:pt x="1412099" y="1159329"/>
                  </a:lnTo>
                  <a:lnTo>
                    <a:pt x="1387346" y="1197141"/>
                  </a:lnTo>
                  <a:lnTo>
                    <a:pt x="1360458" y="1233356"/>
                  </a:lnTo>
                  <a:lnTo>
                    <a:pt x="1331526" y="1267885"/>
                  </a:lnTo>
                  <a:lnTo>
                    <a:pt x="1300638" y="1300638"/>
                  </a:lnTo>
                  <a:lnTo>
                    <a:pt x="1267885" y="1331526"/>
                  </a:lnTo>
                  <a:lnTo>
                    <a:pt x="1233356" y="1360458"/>
                  </a:lnTo>
                  <a:lnTo>
                    <a:pt x="1197141" y="1387346"/>
                  </a:lnTo>
                  <a:lnTo>
                    <a:pt x="1159329" y="1412099"/>
                  </a:lnTo>
                  <a:lnTo>
                    <a:pt x="1120011" y="1434627"/>
                  </a:lnTo>
                  <a:lnTo>
                    <a:pt x="1079276" y="1454840"/>
                  </a:lnTo>
                  <a:lnTo>
                    <a:pt x="1037214" y="1472650"/>
                  </a:lnTo>
                  <a:lnTo>
                    <a:pt x="993915" y="1487966"/>
                  </a:lnTo>
                  <a:lnTo>
                    <a:pt x="949468" y="1500699"/>
                  </a:lnTo>
                  <a:lnTo>
                    <a:pt x="903963" y="1510758"/>
                  </a:lnTo>
                  <a:lnTo>
                    <a:pt x="857491" y="1518055"/>
                  </a:lnTo>
                  <a:lnTo>
                    <a:pt x="810139" y="1522498"/>
                  </a:lnTo>
                  <a:lnTo>
                    <a:pt x="762000" y="15240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48200" y="2743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58" y="1723"/>
                  </a:lnTo>
                  <a:lnTo>
                    <a:pt x="588839" y="6816"/>
                  </a:lnTo>
                  <a:lnTo>
                    <a:pt x="541861" y="15162"/>
                  </a:lnTo>
                  <a:lnTo>
                    <a:pt x="496038" y="26644"/>
                  </a:lnTo>
                  <a:lnTo>
                    <a:pt x="451488" y="41146"/>
                  </a:lnTo>
                  <a:lnTo>
                    <a:pt x="408327" y="58552"/>
                  </a:lnTo>
                  <a:lnTo>
                    <a:pt x="366671" y="78745"/>
                  </a:lnTo>
                  <a:lnTo>
                    <a:pt x="326638" y="101608"/>
                  </a:lnTo>
                  <a:lnTo>
                    <a:pt x="288343" y="127025"/>
                  </a:lnTo>
                  <a:lnTo>
                    <a:pt x="251904" y="154880"/>
                  </a:lnTo>
                  <a:lnTo>
                    <a:pt x="217435" y="185055"/>
                  </a:lnTo>
                  <a:lnTo>
                    <a:pt x="185055" y="217435"/>
                  </a:lnTo>
                  <a:lnTo>
                    <a:pt x="154880" y="251904"/>
                  </a:lnTo>
                  <a:lnTo>
                    <a:pt x="127025" y="288343"/>
                  </a:lnTo>
                  <a:lnTo>
                    <a:pt x="101608" y="326638"/>
                  </a:lnTo>
                  <a:lnTo>
                    <a:pt x="78745" y="366671"/>
                  </a:lnTo>
                  <a:lnTo>
                    <a:pt x="58552" y="408327"/>
                  </a:lnTo>
                  <a:lnTo>
                    <a:pt x="41146" y="451488"/>
                  </a:lnTo>
                  <a:lnTo>
                    <a:pt x="26644" y="496038"/>
                  </a:lnTo>
                  <a:lnTo>
                    <a:pt x="15162" y="541861"/>
                  </a:lnTo>
                  <a:lnTo>
                    <a:pt x="6816" y="588839"/>
                  </a:lnTo>
                  <a:lnTo>
                    <a:pt x="1723" y="636858"/>
                  </a:lnTo>
                  <a:lnTo>
                    <a:pt x="0" y="685800"/>
                  </a:lnTo>
                  <a:lnTo>
                    <a:pt x="1723" y="734741"/>
                  </a:lnTo>
                  <a:lnTo>
                    <a:pt x="6816" y="782760"/>
                  </a:lnTo>
                  <a:lnTo>
                    <a:pt x="15162" y="829738"/>
                  </a:lnTo>
                  <a:lnTo>
                    <a:pt x="26644" y="875561"/>
                  </a:lnTo>
                  <a:lnTo>
                    <a:pt x="41146" y="920111"/>
                  </a:lnTo>
                  <a:lnTo>
                    <a:pt x="58552" y="963272"/>
                  </a:lnTo>
                  <a:lnTo>
                    <a:pt x="78745" y="1004928"/>
                  </a:lnTo>
                  <a:lnTo>
                    <a:pt x="101608" y="1044961"/>
                  </a:lnTo>
                  <a:lnTo>
                    <a:pt x="127025" y="1083256"/>
                  </a:lnTo>
                  <a:lnTo>
                    <a:pt x="154880" y="1119695"/>
                  </a:lnTo>
                  <a:lnTo>
                    <a:pt x="185055" y="1154164"/>
                  </a:lnTo>
                  <a:lnTo>
                    <a:pt x="217435" y="1186544"/>
                  </a:lnTo>
                  <a:lnTo>
                    <a:pt x="251904" y="1216719"/>
                  </a:lnTo>
                  <a:lnTo>
                    <a:pt x="288343" y="1244574"/>
                  </a:lnTo>
                  <a:lnTo>
                    <a:pt x="326638" y="1269991"/>
                  </a:lnTo>
                  <a:lnTo>
                    <a:pt x="366671" y="1292854"/>
                  </a:lnTo>
                  <a:lnTo>
                    <a:pt x="408327" y="1313047"/>
                  </a:lnTo>
                  <a:lnTo>
                    <a:pt x="451488" y="1330453"/>
                  </a:lnTo>
                  <a:lnTo>
                    <a:pt x="496038" y="1344955"/>
                  </a:lnTo>
                  <a:lnTo>
                    <a:pt x="541861" y="1356437"/>
                  </a:lnTo>
                  <a:lnTo>
                    <a:pt x="588839" y="1364783"/>
                  </a:lnTo>
                  <a:lnTo>
                    <a:pt x="636858" y="1369876"/>
                  </a:lnTo>
                  <a:lnTo>
                    <a:pt x="685800" y="1371600"/>
                  </a:lnTo>
                  <a:lnTo>
                    <a:pt x="734741" y="1369876"/>
                  </a:lnTo>
                  <a:lnTo>
                    <a:pt x="782760" y="1364783"/>
                  </a:lnTo>
                  <a:lnTo>
                    <a:pt x="829738" y="1356437"/>
                  </a:lnTo>
                  <a:lnTo>
                    <a:pt x="875561" y="1344955"/>
                  </a:lnTo>
                  <a:lnTo>
                    <a:pt x="920111" y="1330453"/>
                  </a:lnTo>
                  <a:lnTo>
                    <a:pt x="963272" y="1313047"/>
                  </a:lnTo>
                  <a:lnTo>
                    <a:pt x="1004928" y="1292854"/>
                  </a:lnTo>
                  <a:lnTo>
                    <a:pt x="1044961" y="1269991"/>
                  </a:lnTo>
                  <a:lnTo>
                    <a:pt x="1083256" y="1244574"/>
                  </a:lnTo>
                  <a:lnTo>
                    <a:pt x="1119695" y="1216719"/>
                  </a:lnTo>
                  <a:lnTo>
                    <a:pt x="1154164" y="1186544"/>
                  </a:lnTo>
                  <a:lnTo>
                    <a:pt x="1186544" y="1154164"/>
                  </a:lnTo>
                  <a:lnTo>
                    <a:pt x="1216719" y="1119695"/>
                  </a:lnTo>
                  <a:lnTo>
                    <a:pt x="1244574" y="1083256"/>
                  </a:lnTo>
                  <a:lnTo>
                    <a:pt x="1269991" y="1044961"/>
                  </a:lnTo>
                  <a:lnTo>
                    <a:pt x="1292854" y="1004928"/>
                  </a:lnTo>
                  <a:lnTo>
                    <a:pt x="1313047" y="963272"/>
                  </a:lnTo>
                  <a:lnTo>
                    <a:pt x="1330453" y="920111"/>
                  </a:lnTo>
                  <a:lnTo>
                    <a:pt x="1344955" y="875561"/>
                  </a:lnTo>
                  <a:lnTo>
                    <a:pt x="1356437" y="829738"/>
                  </a:lnTo>
                  <a:lnTo>
                    <a:pt x="1364783" y="782760"/>
                  </a:lnTo>
                  <a:lnTo>
                    <a:pt x="1369876" y="734741"/>
                  </a:lnTo>
                  <a:lnTo>
                    <a:pt x="1371600" y="685800"/>
                  </a:lnTo>
                  <a:lnTo>
                    <a:pt x="1369876" y="636858"/>
                  </a:lnTo>
                  <a:lnTo>
                    <a:pt x="1364783" y="588839"/>
                  </a:lnTo>
                  <a:lnTo>
                    <a:pt x="1356437" y="541861"/>
                  </a:lnTo>
                  <a:lnTo>
                    <a:pt x="1344955" y="496038"/>
                  </a:lnTo>
                  <a:lnTo>
                    <a:pt x="1330453" y="451488"/>
                  </a:lnTo>
                  <a:lnTo>
                    <a:pt x="1313047" y="408327"/>
                  </a:lnTo>
                  <a:lnTo>
                    <a:pt x="1292854" y="366671"/>
                  </a:lnTo>
                  <a:lnTo>
                    <a:pt x="1269991" y="326638"/>
                  </a:lnTo>
                  <a:lnTo>
                    <a:pt x="1244574" y="288343"/>
                  </a:lnTo>
                  <a:lnTo>
                    <a:pt x="1216719" y="251904"/>
                  </a:lnTo>
                  <a:lnTo>
                    <a:pt x="1186544" y="217435"/>
                  </a:lnTo>
                  <a:lnTo>
                    <a:pt x="1154164" y="185055"/>
                  </a:lnTo>
                  <a:lnTo>
                    <a:pt x="1119695" y="154880"/>
                  </a:lnTo>
                  <a:lnTo>
                    <a:pt x="1083256" y="127025"/>
                  </a:lnTo>
                  <a:lnTo>
                    <a:pt x="1044961" y="101608"/>
                  </a:lnTo>
                  <a:lnTo>
                    <a:pt x="1004928" y="78745"/>
                  </a:lnTo>
                  <a:lnTo>
                    <a:pt x="963272" y="58552"/>
                  </a:lnTo>
                  <a:lnTo>
                    <a:pt x="920111" y="41146"/>
                  </a:lnTo>
                  <a:lnTo>
                    <a:pt x="875561" y="26644"/>
                  </a:lnTo>
                  <a:lnTo>
                    <a:pt x="829738" y="15162"/>
                  </a:lnTo>
                  <a:lnTo>
                    <a:pt x="782760" y="6816"/>
                  </a:lnTo>
                  <a:lnTo>
                    <a:pt x="734741" y="17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8200" y="2743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1371600"/>
                  </a:moveTo>
                  <a:lnTo>
                    <a:pt x="636858" y="1369876"/>
                  </a:lnTo>
                  <a:lnTo>
                    <a:pt x="588839" y="1364783"/>
                  </a:lnTo>
                  <a:lnTo>
                    <a:pt x="541861" y="1356437"/>
                  </a:lnTo>
                  <a:lnTo>
                    <a:pt x="496038" y="1344955"/>
                  </a:lnTo>
                  <a:lnTo>
                    <a:pt x="451488" y="1330453"/>
                  </a:lnTo>
                  <a:lnTo>
                    <a:pt x="408327" y="1313047"/>
                  </a:lnTo>
                  <a:lnTo>
                    <a:pt x="366671" y="1292854"/>
                  </a:lnTo>
                  <a:lnTo>
                    <a:pt x="326638" y="1269991"/>
                  </a:lnTo>
                  <a:lnTo>
                    <a:pt x="288343" y="1244574"/>
                  </a:lnTo>
                  <a:lnTo>
                    <a:pt x="251904" y="1216719"/>
                  </a:lnTo>
                  <a:lnTo>
                    <a:pt x="217435" y="1186544"/>
                  </a:lnTo>
                  <a:lnTo>
                    <a:pt x="185055" y="1154164"/>
                  </a:lnTo>
                  <a:lnTo>
                    <a:pt x="154880" y="1119695"/>
                  </a:lnTo>
                  <a:lnTo>
                    <a:pt x="127025" y="1083256"/>
                  </a:lnTo>
                  <a:lnTo>
                    <a:pt x="101608" y="1044961"/>
                  </a:lnTo>
                  <a:lnTo>
                    <a:pt x="78745" y="1004928"/>
                  </a:lnTo>
                  <a:lnTo>
                    <a:pt x="58552" y="963272"/>
                  </a:lnTo>
                  <a:lnTo>
                    <a:pt x="41146" y="920111"/>
                  </a:lnTo>
                  <a:lnTo>
                    <a:pt x="26644" y="875561"/>
                  </a:lnTo>
                  <a:lnTo>
                    <a:pt x="15162" y="829738"/>
                  </a:lnTo>
                  <a:lnTo>
                    <a:pt x="6816" y="782760"/>
                  </a:lnTo>
                  <a:lnTo>
                    <a:pt x="1723" y="734741"/>
                  </a:lnTo>
                  <a:lnTo>
                    <a:pt x="0" y="685800"/>
                  </a:lnTo>
                  <a:lnTo>
                    <a:pt x="1723" y="636858"/>
                  </a:lnTo>
                  <a:lnTo>
                    <a:pt x="6816" y="588839"/>
                  </a:lnTo>
                  <a:lnTo>
                    <a:pt x="15162" y="541861"/>
                  </a:lnTo>
                  <a:lnTo>
                    <a:pt x="26644" y="496038"/>
                  </a:lnTo>
                  <a:lnTo>
                    <a:pt x="41146" y="451488"/>
                  </a:lnTo>
                  <a:lnTo>
                    <a:pt x="58552" y="408327"/>
                  </a:lnTo>
                  <a:lnTo>
                    <a:pt x="78745" y="366671"/>
                  </a:lnTo>
                  <a:lnTo>
                    <a:pt x="101608" y="326638"/>
                  </a:lnTo>
                  <a:lnTo>
                    <a:pt x="127025" y="288343"/>
                  </a:lnTo>
                  <a:lnTo>
                    <a:pt x="154880" y="251904"/>
                  </a:lnTo>
                  <a:lnTo>
                    <a:pt x="185055" y="217435"/>
                  </a:lnTo>
                  <a:lnTo>
                    <a:pt x="217435" y="185055"/>
                  </a:lnTo>
                  <a:lnTo>
                    <a:pt x="251904" y="154880"/>
                  </a:lnTo>
                  <a:lnTo>
                    <a:pt x="288343" y="127025"/>
                  </a:lnTo>
                  <a:lnTo>
                    <a:pt x="326638" y="101608"/>
                  </a:lnTo>
                  <a:lnTo>
                    <a:pt x="366671" y="78745"/>
                  </a:lnTo>
                  <a:lnTo>
                    <a:pt x="408327" y="58552"/>
                  </a:lnTo>
                  <a:lnTo>
                    <a:pt x="451488" y="41146"/>
                  </a:lnTo>
                  <a:lnTo>
                    <a:pt x="496038" y="26644"/>
                  </a:lnTo>
                  <a:lnTo>
                    <a:pt x="541861" y="15162"/>
                  </a:lnTo>
                  <a:lnTo>
                    <a:pt x="588839" y="6816"/>
                  </a:lnTo>
                  <a:lnTo>
                    <a:pt x="636858" y="1723"/>
                  </a:lnTo>
                  <a:lnTo>
                    <a:pt x="685800" y="0"/>
                  </a:lnTo>
                  <a:lnTo>
                    <a:pt x="734741" y="1723"/>
                  </a:lnTo>
                  <a:lnTo>
                    <a:pt x="782760" y="6816"/>
                  </a:lnTo>
                  <a:lnTo>
                    <a:pt x="829738" y="15162"/>
                  </a:lnTo>
                  <a:lnTo>
                    <a:pt x="875561" y="26644"/>
                  </a:lnTo>
                  <a:lnTo>
                    <a:pt x="920111" y="41146"/>
                  </a:lnTo>
                  <a:lnTo>
                    <a:pt x="963272" y="58552"/>
                  </a:lnTo>
                  <a:lnTo>
                    <a:pt x="1004928" y="78745"/>
                  </a:lnTo>
                  <a:lnTo>
                    <a:pt x="1044961" y="101608"/>
                  </a:lnTo>
                  <a:lnTo>
                    <a:pt x="1083256" y="127025"/>
                  </a:lnTo>
                  <a:lnTo>
                    <a:pt x="1119695" y="154880"/>
                  </a:lnTo>
                  <a:lnTo>
                    <a:pt x="1154164" y="185055"/>
                  </a:lnTo>
                  <a:lnTo>
                    <a:pt x="1186544" y="217435"/>
                  </a:lnTo>
                  <a:lnTo>
                    <a:pt x="1216719" y="251904"/>
                  </a:lnTo>
                  <a:lnTo>
                    <a:pt x="1244574" y="288343"/>
                  </a:lnTo>
                  <a:lnTo>
                    <a:pt x="1269991" y="326638"/>
                  </a:lnTo>
                  <a:lnTo>
                    <a:pt x="1292854" y="366671"/>
                  </a:lnTo>
                  <a:lnTo>
                    <a:pt x="1313047" y="408327"/>
                  </a:lnTo>
                  <a:lnTo>
                    <a:pt x="1330453" y="451488"/>
                  </a:lnTo>
                  <a:lnTo>
                    <a:pt x="1344955" y="496038"/>
                  </a:lnTo>
                  <a:lnTo>
                    <a:pt x="1356437" y="541861"/>
                  </a:lnTo>
                  <a:lnTo>
                    <a:pt x="1364783" y="588839"/>
                  </a:lnTo>
                  <a:lnTo>
                    <a:pt x="1369876" y="636858"/>
                  </a:lnTo>
                  <a:lnTo>
                    <a:pt x="1371600" y="685800"/>
                  </a:lnTo>
                  <a:lnTo>
                    <a:pt x="1369876" y="734741"/>
                  </a:lnTo>
                  <a:lnTo>
                    <a:pt x="1364783" y="782760"/>
                  </a:lnTo>
                  <a:lnTo>
                    <a:pt x="1356437" y="829738"/>
                  </a:lnTo>
                  <a:lnTo>
                    <a:pt x="1344955" y="875561"/>
                  </a:lnTo>
                  <a:lnTo>
                    <a:pt x="1330453" y="920111"/>
                  </a:lnTo>
                  <a:lnTo>
                    <a:pt x="1313047" y="963272"/>
                  </a:lnTo>
                  <a:lnTo>
                    <a:pt x="1292854" y="1004928"/>
                  </a:lnTo>
                  <a:lnTo>
                    <a:pt x="1269991" y="1044961"/>
                  </a:lnTo>
                  <a:lnTo>
                    <a:pt x="1244574" y="1083256"/>
                  </a:lnTo>
                  <a:lnTo>
                    <a:pt x="1216719" y="1119695"/>
                  </a:lnTo>
                  <a:lnTo>
                    <a:pt x="1186544" y="1154164"/>
                  </a:lnTo>
                  <a:lnTo>
                    <a:pt x="1154164" y="1186544"/>
                  </a:lnTo>
                  <a:lnTo>
                    <a:pt x="1119695" y="1216719"/>
                  </a:lnTo>
                  <a:lnTo>
                    <a:pt x="1083256" y="1244574"/>
                  </a:lnTo>
                  <a:lnTo>
                    <a:pt x="1044961" y="1269991"/>
                  </a:lnTo>
                  <a:lnTo>
                    <a:pt x="1004928" y="1292854"/>
                  </a:lnTo>
                  <a:lnTo>
                    <a:pt x="963272" y="1313047"/>
                  </a:lnTo>
                  <a:lnTo>
                    <a:pt x="920111" y="1330453"/>
                  </a:lnTo>
                  <a:lnTo>
                    <a:pt x="875561" y="1344955"/>
                  </a:lnTo>
                  <a:lnTo>
                    <a:pt x="829738" y="1356437"/>
                  </a:lnTo>
                  <a:lnTo>
                    <a:pt x="782760" y="1364783"/>
                  </a:lnTo>
                  <a:lnTo>
                    <a:pt x="734741" y="1369876"/>
                  </a:lnTo>
                  <a:lnTo>
                    <a:pt x="6858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00800" y="2743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58" y="1723"/>
                  </a:lnTo>
                  <a:lnTo>
                    <a:pt x="588839" y="6816"/>
                  </a:lnTo>
                  <a:lnTo>
                    <a:pt x="541861" y="15162"/>
                  </a:lnTo>
                  <a:lnTo>
                    <a:pt x="496038" y="26644"/>
                  </a:lnTo>
                  <a:lnTo>
                    <a:pt x="451488" y="41146"/>
                  </a:lnTo>
                  <a:lnTo>
                    <a:pt x="408327" y="58552"/>
                  </a:lnTo>
                  <a:lnTo>
                    <a:pt x="366671" y="78745"/>
                  </a:lnTo>
                  <a:lnTo>
                    <a:pt x="326638" y="101608"/>
                  </a:lnTo>
                  <a:lnTo>
                    <a:pt x="288343" y="127025"/>
                  </a:lnTo>
                  <a:lnTo>
                    <a:pt x="251904" y="154880"/>
                  </a:lnTo>
                  <a:lnTo>
                    <a:pt x="217435" y="185055"/>
                  </a:lnTo>
                  <a:lnTo>
                    <a:pt x="185055" y="217435"/>
                  </a:lnTo>
                  <a:lnTo>
                    <a:pt x="154880" y="251904"/>
                  </a:lnTo>
                  <a:lnTo>
                    <a:pt x="127025" y="288343"/>
                  </a:lnTo>
                  <a:lnTo>
                    <a:pt x="101608" y="326638"/>
                  </a:lnTo>
                  <a:lnTo>
                    <a:pt x="78745" y="366671"/>
                  </a:lnTo>
                  <a:lnTo>
                    <a:pt x="58552" y="408327"/>
                  </a:lnTo>
                  <a:lnTo>
                    <a:pt x="41146" y="451488"/>
                  </a:lnTo>
                  <a:lnTo>
                    <a:pt x="26644" y="496038"/>
                  </a:lnTo>
                  <a:lnTo>
                    <a:pt x="15162" y="541861"/>
                  </a:lnTo>
                  <a:lnTo>
                    <a:pt x="6816" y="588839"/>
                  </a:lnTo>
                  <a:lnTo>
                    <a:pt x="1723" y="636858"/>
                  </a:lnTo>
                  <a:lnTo>
                    <a:pt x="0" y="685800"/>
                  </a:lnTo>
                  <a:lnTo>
                    <a:pt x="1723" y="734741"/>
                  </a:lnTo>
                  <a:lnTo>
                    <a:pt x="6816" y="782760"/>
                  </a:lnTo>
                  <a:lnTo>
                    <a:pt x="15162" y="829738"/>
                  </a:lnTo>
                  <a:lnTo>
                    <a:pt x="26644" y="875561"/>
                  </a:lnTo>
                  <a:lnTo>
                    <a:pt x="41146" y="920111"/>
                  </a:lnTo>
                  <a:lnTo>
                    <a:pt x="58552" y="963272"/>
                  </a:lnTo>
                  <a:lnTo>
                    <a:pt x="78745" y="1004928"/>
                  </a:lnTo>
                  <a:lnTo>
                    <a:pt x="101608" y="1044961"/>
                  </a:lnTo>
                  <a:lnTo>
                    <a:pt x="127025" y="1083256"/>
                  </a:lnTo>
                  <a:lnTo>
                    <a:pt x="154880" y="1119695"/>
                  </a:lnTo>
                  <a:lnTo>
                    <a:pt x="185055" y="1154164"/>
                  </a:lnTo>
                  <a:lnTo>
                    <a:pt x="217435" y="1186544"/>
                  </a:lnTo>
                  <a:lnTo>
                    <a:pt x="251904" y="1216719"/>
                  </a:lnTo>
                  <a:lnTo>
                    <a:pt x="288343" y="1244574"/>
                  </a:lnTo>
                  <a:lnTo>
                    <a:pt x="326638" y="1269991"/>
                  </a:lnTo>
                  <a:lnTo>
                    <a:pt x="366671" y="1292854"/>
                  </a:lnTo>
                  <a:lnTo>
                    <a:pt x="408327" y="1313047"/>
                  </a:lnTo>
                  <a:lnTo>
                    <a:pt x="451488" y="1330453"/>
                  </a:lnTo>
                  <a:lnTo>
                    <a:pt x="496038" y="1344955"/>
                  </a:lnTo>
                  <a:lnTo>
                    <a:pt x="541861" y="1356437"/>
                  </a:lnTo>
                  <a:lnTo>
                    <a:pt x="588839" y="1364783"/>
                  </a:lnTo>
                  <a:lnTo>
                    <a:pt x="636858" y="1369876"/>
                  </a:lnTo>
                  <a:lnTo>
                    <a:pt x="685800" y="1371600"/>
                  </a:lnTo>
                  <a:lnTo>
                    <a:pt x="734741" y="1369876"/>
                  </a:lnTo>
                  <a:lnTo>
                    <a:pt x="782760" y="1364783"/>
                  </a:lnTo>
                  <a:lnTo>
                    <a:pt x="829738" y="1356437"/>
                  </a:lnTo>
                  <a:lnTo>
                    <a:pt x="875561" y="1344955"/>
                  </a:lnTo>
                  <a:lnTo>
                    <a:pt x="920111" y="1330453"/>
                  </a:lnTo>
                  <a:lnTo>
                    <a:pt x="963272" y="1313047"/>
                  </a:lnTo>
                  <a:lnTo>
                    <a:pt x="1004928" y="1292854"/>
                  </a:lnTo>
                  <a:lnTo>
                    <a:pt x="1044961" y="1269991"/>
                  </a:lnTo>
                  <a:lnTo>
                    <a:pt x="1083256" y="1244574"/>
                  </a:lnTo>
                  <a:lnTo>
                    <a:pt x="1119695" y="1216719"/>
                  </a:lnTo>
                  <a:lnTo>
                    <a:pt x="1154164" y="1186544"/>
                  </a:lnTo>
                  <a:lnTo>
                    <a:pt x="1186544" y="1154164"/>
                  </a:lnTo>
                  <a:lnTo>
                    <a:pt x="1216719" y="1119695"/>
                  </a:lnTo>
                  <a:lnTo>
                    <a:pt x="1244574" y="1083256"/>
                  </a:lnTo>
                  <a:lnTo>
                    <a:pt x="1269991" y="1044961"/>
                  </a:lnTo>
                  <a:lnTo>
                    <a:pt x="1292854" y="1004928"/>
                  </a:lnTo>
                  <a:lnTo>
                    <a:pt x="1313047" y="963272"/>
                  </a:lnTo>
                  <a:lnTo>
                    <a:pt x="1330453" y="920111"/>
                  </a:lnTo>
                  <a:lnTo>
                    <a:pt x="1344955" y="875561"/>
                  </a:lnTo>
                  <a:lnTo>
                    <a:pt x="1356437" y="829738"/>
                  </a:lnTo>
                  <a:lnTo>
                    <a:pt x="1364783" y="782760"/>
                  </a:lnTo>
                  <a:lnTo>
                    <a:pt x="1369876" y="734741"/>
                  </a:lnTo>
                  <a:lnTo>
                    <a:pt x="1371600" y="685800"/>
                  </a:lnTo>
                  <a:lnTo>
                    <a:pt x="1369876" y="636858"/>
                  </a:lnTo>
                  <a:lnTo>
                    <a:pt x="1364783" y="588839"/>
                  </a:lnTo>
                  <a:lnTo>
                    <a:pt x="1356437" y="541861"/>
                  </a:lnTo>
                  <a:lnTo>
                    <a:pt x="1344955" y="496038"/>
                  </a:lnTo>
                  <a:lnTo>
                    <a:pt x="1330453" y="451488"/>
                  </a:lnTo>
                  <a:lnTo>
                    <a:pt x="1313047" y="408327"/>
                  </a:lnTo>
                  <a:lnTo>
                    <a:pt x="1292854" y="366671"/>
                  </a:lnTo>
                  <a:lnTo>
                    <a:pt x="1269991" y="326638"/>
                  </a:lnTo>
                  <a:lnTo>
                    <a:pt x="1244574" y="288343"/>
                  </a:lnTo>
                  <a:lnTo>
                    <a:pt x="1216719" y="251904"/>
                  </a:lnTo>
                  <a:lnTo>
                    <a:pt x="1186544" y="217435"/>
                  </a:lnTo>
                  <a:lnTo>
                    <a:pt x="1154164" y="185055"/>
                  </a:lnTo>
                  <a:lnTo>
                    <a:pt x="1119695" y="154880"/>
                  </a:lnTo>
                  <a:lnTo>
                    <a:pt x="1083256" y="127025"/>
                  </a:lnTo>
                  <a:lnTo>
                    <a:pt x="1044961" y="101608"/>
                  </a:lnTo>
                  <a:lnTo>
                    <a:pt x="1004928" y="78745"/>
                  </a:lnTo>
                  <a:lnTo>
                    <a:pt x="963272" y="58552"/>
                  </a:lnTo>
                  <a:lnTo>
                    <a:pt x="920111" y="41146"/>
                  </a:lnTo>
                  <a:lnTo>
                    <a:pt x="875561" y="26644"/>
                  </a:lnTo>
                  <a:lnTo>
                    <a:pt x="829738" y="15162"/>
                  </a:lnTo>
                  <a:lnTo>
                    <a:pt x="782760" y="6816"/>
                  </a:lnTo>
                  <a:lnTo>
                    <a:pt x="734741" y="17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00800" y="27432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1371600"/>
                  </a:moveTo>
                  <a:lnTo>
                    <a:pt x="636858" y="1369876"/>
                  </a:lnTo>
                  <a:lnTo>
                    <a:pt x="588839" y="1364783"/>
                  </a:lnTo>
                  <a:lnTo>
                    <a:pt x="541861" y="1356437"/>
                  </a:lnTo>
                  <a:lnTo>
                    <a:pt x="496038" y="1344955"/>
                  </a:lnTo>
                  <a:lnTo>
                    <a:pt x="451488" y="1330453"/>
                  </a:lnTo>
                  <a:lnTo>
                    <a:pt x="408327" y="1313047"/>
                  </a:lnTo>
                  <a:lnTo>
                    <a:pt x="366671" y="1292854"/>
                  </a:lnTo>
                  <a:lnTo>
                    <a:pt x="326638" y="1269991"/>
                  </a:lnTo>
                  <a:lnTo>
                    <a:pt x="288343" y="1244574"/>
                  </a:lnTo>
                  <a:lnTo>
                    <a:pt x="251904" y="1216719"/>
                  </a:lnTo>
                  <a:lnTo>
                    <a:pt x="217435" y="1186544"/>
                  </a:lnTo>
                  <a:lnTo>
                    <a:pt x="185055" y="1154164"/>
                  </a:lnTo>
                  <a:lnTo>
                    <a:pt x="154880" y="1119695"/>
                  </a:lnTo>
                  <a:lnTo>
                    <a:pt x="127025" y="1083256"/>
                  </a:lnTo>
                  <a:lnTo>
                    <a:pt x="101608" y="1044961"/>
                  </a:lnTo>
                  <a:lnTo>
                    <a:pt x="78745" y="1004928"/>
                  </a:lnTo>
                  <a:lnTo>
                    <a:pt x="58552" y="963272"/>
                  </a:lnTo>
                  <a:lnTo>
                    <a:pt x="41146" y="920111"/>
                  </a:lnTo>
                  <a:lnTo>
                    <a:pt x="26644" y="875561"/>
                  </a:lnTo>
                  <a:lnTo>
                    <a:pt x="15162" y="829738"/>
                  </a:lnTo>
                  <a:lnTo>
                    <a:pt x="6816" y="782760"/>
                  </a:lnTo>
                  <a:lnTo>
                    <a:pt x="1723" y="734741"/>
                  </a:lnTo>
                  <a:lnTo>
                    <a:pt x="0" y="685800"/>
                  </a:lnTo>
                  <a:lnTo>
                    <a:pt x="1723" y="636858"/>
                  </a:lnTo>
                  <a:lnTo>
                    <a:pt x="6816" y="588839"/>
                  </a:lnTo>
                  <a:lnTo>
                    <a:pt x="15162" y="541861"/>
                  </a:lnTo>
                  <a:lnTo>
                    <a:pt x="26644" y="496038"/>
                  </a:lnTo>
                  <a:lnTo>
                    <a:pt x="41146" y="451488"/>
                  </a:lnTo>
                  <a:lnTo>
                    <a:pt x="58552" y="408327"/>
                  </a:lnTo>
                  <a:lnTo>
                    <a:pt x="78745" y="366671"/>
                  </a:lnTo>
                  <a:lnTo>
                    <a:pt x="101608" y="326638"/>
                  </a:lnTo>
                  <a:lnTo>
                    <a:pt x="127025" y="288343"/>
                  </a:lnTo>
                  <a:lnTo>
                    <a:pt x="154880" y="251904"/>
                  </a:lnTo>
                  <a:lnTo>
                    <a:pt x="185055" y="217435"/>
                  </a:lnTo>
                  <a:lnTo>
                    <a:pt x="217435" y="185055"/>
                  </a:lnTo>
                  <a:lnTo>
                    <a:pt x="251904" y="154880"/>
                  </a:lnTo>
                  <a:lnTo>
                    <a:pt x="288343" y="127025"/>
                  </a:lnTo>
                  <a:lnTo>
                    <a:pt x="326638" y="101608"/>
                  </a:lnTo>
                  <a:lnTo>
                    <a:pt x="366671" y="78745"/>
                  </a:lnTo>
                  <a:lnTo>
                    <a:pt x="408327" y="58552"/>
                  </a:lnTo>
                  <a:lnTo>
                    <a:pt x="451488" y="41146"/>
                  </a:lnTo>
                  <a:lnTo>
                    <a:pt x="496038" y="26644"/>
                  </a:lnTo>
                  <a:lnTo>
                    <a:pt x="541861" y="15162"/>
                  </a:lnTo>
                  <a:lnTo>
                    <a:pt x="588839" y="6816"/>
                  </a:lnTo>
                  <a:lnTo>
                    <a:pt x="636858" y="1723"/>
                  </a:lnTo>
                  <a:lnTo>
                    <a:pt x="685800" y="0"/>
                  </a:lnTo>
                  <a:lnTo>
                    <a:pt x="734741" y="1723"/>
                  </a:lnTo>
                  <a:lnTo>
                    <a:pt x="782760" y="6816"/>
                  </a:lnTo>
                  <a:lnTo>
                    <a:pt x="829738" y="15162"/>
                  </a:lnTo>
                  <a:lnTo>
                    <a:pt x="875561" y="26644"/>
                  </a:lnTo>
                  <a:lnTo>
                    <a:pt x="920111" y="41146"/>
                  </a:lnTo>
                  <a:lnTo>
                    <a:pt x="963272" y="58552"/>
                  </a:lnTo>
                  <a:lnTo>
                    <a:pt x="1004928" y="78745"/>
                  </a:lnTo>
                  <a:lnTo>
                    <a:pt x="1044961" y="101608"/>
                  </a:lnTo>
                  <a:lnTo>
                    <a:pt x="1083256" y="127025"/>
                  </a:lnTo>
                  <a:lnTo>
                    <a:pt x="1119695" y="154880"/>
                  </a:lnTo>
                  <a:lnTo>
                    <a:pt x="1154164" y="185055"/>
                  </a:lnTo>
                  <a:lnTo>
                    <a:pt x="1186544" y="217435"/>
                  </a:lnTo>
                  <a:lnTo>
                    <a:pt x="1216719" y="251904"/>
                  </a:lnTo>
                  <a:lnTo>
                    <a:pt x="1244574" y="288343"/>
                  </a:lnTo>
                  <a:lnTo>
                    <a:pt x="1269991" y="326638"/>
                  </a:lnTo>
                  <a:lnTo>
                    <a:pt x="1292854" y="366671"/>
                  </a:lnTo>
                  <a:lnTo>
                    <a:pt x="1313047" y="408327"/>
                  </a:lnTo>
                  <a:lnTo>
                    <a:pt x="1330453" y="451488"/>
                  </a:lnTo>
                  <a:lnTo>
                    <a:pt x="1344955" y="496038"/>
                  </a:lnTo>
                  <a:lnTo>
                    <a:pt x="1356437" y="541861"/>
                  </a:lnTo>
                  <a:lnTo>
                    <a:pt x="1364783" y="588839"/>
                  </a:lnTo>
                  <a:lnTo>
                    <a:pt x="1369876" y="636858"/>
                  </a:lnTo>
                  <a:lnTo>
                    <a:pt x="1371600" y="685800"/>
                  </a:lnTo>
                  <a:lnTo>
                    <a:pt x="1369876" y="734741"/>
                  </a:lnTo>
                  <a:lnTo>
                    <a:pt x="1364783" y="782760"/>
                  </a:lnTo>
                  <a:lnTo>
                    <a:pt x="1356437" y="829738"/>
                  </a:lnTo>
                  <a:lnTo>
                    <a:pt x="1344955" y="875561"/>
                  </a:lnTo>
                  <a:lnTo>
                    <a:pt x="1330453" y="920111"/>
                  </a:lnTo>
                  <a:lnTo>
                    <a:pt x="1313047" y="963272"/>
                  </a:lnTo>
                  <a:lnTo>
                    <a:pt x="1292854" y="1004928"/>
                  </a:lnTo>
                  <a:lnTo>
                    <a:pt x="1269991" y="1044961"/>
                  </a:lnTo>
                  <a:lnTo>
                    <a:pt x="1244574" y="1083256"/>
                  </a:lnTo>
                  <a:lnTo>
                    <a:pt x="1216719" y="1119695"/>
                  </a:lnTo>
                  <a:lnTo>
                    <a:pt x="1186544" y="1154164"/>
                  </a:lnTo>
                  <a:lnTo>
                    <a:pt x="1154164" y="1186544"/>
                  </a:lnTo>
                  <a:lnTo>
                    <a:pt x="1119695" y="1216719"/>
                  </a:lnTo>
                  <a:lnTo>
                    <a:pt x="1083256" y="1244574"/>
                  </a:lnTo>
                  <a:lnTo>
                    <a:pt x="1044961" y="1269991"/>
                  </a:lnTo>
                  <a:lnTo>
                    <a:pt x="1004928" y="1292854"/>
                  </a:lnTo>
                  <a:lnTo>
                    <a:pt x="963272" y="1313047"/>
                  </a:lnTo>
                  <a:lnTo>
                    <a:pt x="920111" y="1330453"/>
                  </a:lnTo>
                  <a:lnTo>
                    <a:pt x="875561" y="1344955"/>
                  </a:lnTo>
                  <a:lnTo>
                    <a:pt x="829738" y="1356437"/>
                  </a:lnTo>
                  <a:lnTo>
                    <a:pt x="782760" y="1364783"/>
                  </a:lnTo>
                  <a:lnTo>
                    <a:pt x="734741" y="1369876"/>
                  </a:lnTo>
                  <a:lnTo>
                    <a:pt x="685800" y="13716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6400" y="480060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685800" y="0"/>
                  </a:moveTo>
                  <a:lnTo>
                    <a:pt x="636858" y="1723"/>
                  </a:lnTo>
                  <a:lnTo>
                    <a:pt x="588839" y="6816"/>
                  </a:lnTo>
                  <a:lnTo>
                    <a:pt x="541861" y="15162"/>
                  </a:lnTo>
                  <a:lnTo>
                    <a:pt x="496038" y="26644"/>
                  </a:lnTo>
                  <a:lnTo>
                    <a:pt x="451488" y="41146"/>
                  </a:lnTo>
                  <a:lnTo>
                    <a:pt x="408327" y="58552"/>
                  </a:lnTo>
                  <a:lnTo>
                    <a:pt x="366671" y="78745"/>
                  </a:lnTo>
                  <a:lnTo>
                    <a:pt x="326638" y="101608"/>
                  </a:lnTo>
                  <a:lnTo>
                    <a:pt x="288343" y="127025"/>
                  </a:lnTo>
                  <a:lnTo>
                    <a:pt x="251904" y="154880"/>
                  </a:lnTo>
                  <a:lnTo>
                    <a:pt x="217435" y="185055"/>
                  </a:lnTo>
                  <a:lnTo>
                    <a:pt x="185055" y="217435"/>
                  </a:lnTo>
                  <a:lnTo>
                    <a:pt x="154880" y="251904"/>
                  </a:lnTo>
                  <a:lnTo>
                    <a:pt x="127025" y="288343"/>
                  </a:lnTo>
                  <a:lnTo>
                    <a:pt x="101608" y="326638"/>
                  </a:lnTo>
                  <a:lnTo>
                    <a:pt x="78745" y="366671"/>
                  </a:lnTo>
                  <a:lnTo>
                    <a:pt x="58552" y="408327"/>
                  </a:lnTo>
                  <a:lnTo>
                    <a:pt x="41146" y="451488"/>
                  </a:lnTo>
                  <a:lnTo>
                    <a:pt x="26644" y="496038"/>
                  </a:lnTo>
                  <a:lnTo>
                    <a:pt x="15162" y="541861"/>
                  </a:lnTo>
                  <a:lnTo>
                    <a:pt x="6816" y="588839"/>
                  </a:lnTo>
                  <a:lnTo>
                    <a:pt x="1723" y="636858"/>
                  </a:lnTo>
                  <a:lnTo>
                    <a:pt x="0" y="685800"/>
                  </a:lnTo>
                  <a:lnTo>
                    <a:pt x="1723" y="734741"/>
                  </a:lnTo>
                  <a:lnTo>
                    <a:pt x="6816" y="782760"/>
                  </a:lnTo>
                  <a:lnTo>
                    <a:pt x="15162" y="829738"/>
                  </a:lnTo>
                  <a:lnTo>
                    <a:pt x="26644" y="875561"/>
                  </a:lnTo>
                  <a:lnTo>
                    <a:pt x="41146" y="920111"/>
                  </a:lnTo>
                  <a:lnTo>
                    <a:pt x="58552" y="963272"/>
                  </a:lnTo>
                  <a:lnTo>
                    <a:pt x="78745" y="1004928"/>
                  </a:lnTo>
                  <a:lnTo>
                    <a:pt x="101608" y="1044961"/>
                  </a:lnTo>
                  <a:lnTo>
                    <a:pt x="127025" y="1083256"/>
                  </a:lnTo>
                  <a:lnTo>
                    <a:pt x="154880" y="1119695"/>
                  </a:lnTo>
                  <a:lnTo>
                    <a:pt x="185055" y="1154164"/>
                  </a:lnTo>
                  <a:lnTo>
                    <a:pt x="217435" y="1186544"/>
                  </a:lnTo>
                  <a:lnTo>
                    <a:pt x="251904" y="1216719"/>
                  </a:lnTo>
                  <a:lnTo>
                    <a:pt x="288343" y="1244574"/>
                  </a:lnTo>
                  <a:lnTo>
                    <a:pt x="326638" y="1269991"/>
                  </a:lnTo>
                  <a:lnTo>
                    <a:pt x="366671" y="1292854"/>
                  </a:lnTo>
                  <a:lnTo>
                    <a:pt x="408327" y="1313047"/>
                  </a:lnTo>
                  <a:lnTo>
                    <a:pt x="451488" y="1330453"/>
                  </a:lnTo>
                  <a:lnTo>
                    <a:pt x="496038" y="1344955"/>
                  </a:lnTo>
                  <a:lnTo>
                    <a:pt x="541861" y="1356437"/>
                  </a:lnTo>
                  <a:lnTo>
                    <a:pt x="588839" y="1364783"/>
                  </a:lnTo>
                  <a:lnTo>
                    <a:pt x="636858" y="1369876"/>
                  </a:lnTo>
                  <a:lnTo>
                    <a:pt x="685800" y="1371600"/>
                  </a:lnTo>
                  <a:lnTo>
                    <a:pt x="734741" y="1369876"/>
                  </a:lnTo>
                  <a:lnTo>
                    <a:pt x="782760" y="1364783"/>
                  </a:lnTo>
                  <a:lnTo>
                    <a:pt x="829738" y="1356437"/>
                  </a:lnTo>
                  <a:lnTo>
                    <a:pt x="875561" y="1344955"/>
                  </a:lnTo>
                  <a:lnTo>
                    <a:pt x="920111" y="1330453"/>
                  </a:lnTo>
                  <a:lnTo>
                    <a:pt x="963272" y="1313047"/>
                  </a:lnTo>
                  <a:lnTo>
                    <a:pt x="1004928" y="1292854"/>
                  </a:lnTo>
                  <a:lnTo>
                    <a:pt x="1044961" y="1269991"/>
                  </a:lnTo>
                  <a:lnTo>
                    <a:pt x="1083256" y="1244574"/>
                  </a:lnTo>
                  <a:lnTo>
                    <a:pt x="1119695" y="1216719"/>
                  </a:lnTo>
                  <a:lnTo>
                    <a:pt x="1154164" y="1186544"/>
                  </a:lnTo>
                  <a:lnTo>
                    <a:pt x="1186544" y="1154164"/>
                  </a:lnTo>
                  <a:lnTo>
                    <a:pt x="1216719" y="1119695"/>
                  </a:lnTo>
                  <a:lnTo>
                    <a:pt x="1244574" y="1083256"/>
                  </a:lnTo>
                  <a:lnTo>
                    <a:pt x="1269991" y="1044961"/>
                  </a:lnTo>
                  <a:lnTo>
                    <a:pt x="1292854" y="1004928"/>
                  </a:lnTo>
                  <a:lnTo>
                    <a:pt x="1313047" y="963272"/>
                  </a:lnTo>
                  <a:lnTo>
                    <a:pt x="1330453" y="920111"/>
                  </a:lnTo>
                  <a:lnTo>
                    <a:pt x="1344955" y="875561"/>
                  </a:lnTo>
                  <a:lnTo>
                    <a:pt x="1356437" y="829738"/>
                  </a:lnTo>
                  <a:lnTo>
                    <a:pt x="1364783" y="782760"/>
                  </a:lnTo>
                  <a:lnTo>
                    <a:pt x="1369876" y="734741"/>
                  </a:lnTo>
                  <a:lnTo>
                    <a:pt x="1371600" y="685800"/>
                  </a:lnTo>
                  <a:lnTo>
                    <a:pt x="1369876" y="636858"/>
                  </a:lnTo>
                  <a:lnTo>
                    <a:pt x="1364783" y="588839"/>
                  </a:lnTo>
                  <a:lnTo>
                    <a:pt x="1356437" y="541861"/>
                  </a:lnTo>
                  <a:lnTo>
                    <a:pt x="1344955" y="496038"/>
                  </a:lnTo>
                  <a:lnTo>
                    <a:pt x="1330453" y="451488"/>
                  </a:lnTo>
                  <a:lnTo>
                    <a:pt x="1313047" y="408327"/>
                  </a:lnTo>
                  <a:lnTo>
                    <a:pt x="1292854" y="366671"/>
                  </a:lnTo>
                  <a:lnTo>
                    <a:pt x="1269991" y="326638"/>
                  </a:lnTo>
                  <a:lnTo>
                    <a:pt x="1244574" y="288343"/>
                  </a:lnTo>
                  <a:lnTo>
                    <a:pt x="1216719" y="251904"/>
                  </a:lnTo>
                  <a:lnTo>
                    <a:pt x="1186544" y="217435"/>
                  </a:lnTo>
                  <a:lnTo>
                    <a:pt x="1154164" y="185055"/>
                  </a:lnTo>
                  <a:lnTo>
                    <a:pt x="1119695" y="154880"/>
                  </a:lnTo>
                  <a:lnTo>
                    <a:pt x="1083256" y="127025"/>
                  </a:lnTo>
                  <a:lnTo>
                    <a:pt x="1044961" y="101608"/>
                  </a:lnTo>
                  <a:lnTo>
                    <a:pt x="1004928" y="78745"/>
                  </a:lnTo>
                  <a:lnTo>
                    <a:pt x="963272" y="58552"/>
                  </a:lnTo>
                  <a:lnTo>
                    <a:pt x="920111" y="41146"/>
                  </a:lnTo>
                  <a:lnTo>
                    <a:pt x="875561" y="26644"/>
                  </a:lnTo>
                  <a:lnTo>
                    <a:pt x="829738" y="15162"/>
                  </a:lnTo>
                  <a:lnTo>
                    <a:pt x="782760" y="6816"/>
                  </a:lnTo>
                  <a:lnTo>
                    <a:pt x="734741" y="172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" y="3657600"/>
              <a:ext cx="6324600" cy="2514600"/>
            </a:xfrm>
            <a:custGeom>
              <a:avLst/>
              <a:gdLst/>
              <a:ahLst/>
              <a:cxnLst/>
              <a:rect l="l" t="t" r="r" b="b"/>
              <a:pathLst>
                <a:path w="6324600" h="2514600">
                  <a:moveTo>
                    <a:pt x="5638800" y="2514600"/>
                  </a:moveTo>
                  <a:lnTo>
                    <a:pt x="5589858" y="2512876"/>
                  </a:lnTo>
                  <a:lnTo>
                    <a:pt x="5541839" y="2507783"/>
                  </a:lnTo>
                  <a:lnTo>
                    <a:pt x="5494861" y="2499437"/>
                  </a:lnTo>
                  <a:lnTo>
                    <a:pt x="5449038" y="2487955"/>
                  </a:lnTo>
                  <a:lnTo>
                    <a:pt x="5404488" y="2473453"/>
                  </a:lnTo>
                  <a:lnTo>
                    <a:pt x="5361327" y="2456047"/>
                  </a:lnTo>
                  <a:lnTo>
                    <a:pt x="5319671" y="2435854"/>
                  </a:lnTo>
                  <a:lnTo>
                    <a:pt x="5279638" y="2412991"/>
                  </a:lnTo>
                  <a:lnTo>
                    <a:pt x="5241343" y="2387574"/>
                  </a:lnTo>
                  <a:lnTo>
                    <a:pt x="5204904" y="2359719"/>
                  </a:lnTo>
                  <a:lnTo>
                    <a:pt x="5170435" y="2329544"/>
                  </a:lnTo>
                  <a:lnTo>
                    <a:pt x="5138055" y="2297164"/>
                  </a:lnTo>
                  <a:lnTo>
                    <a:pt x="5107880" y="2262695"/>
                  </a:lnTo>
                  <a:lnTo>
                    <a:pt x="5080025" y="2226256"/>
                  </a:lnTo>
                  <a:lnTo>
                    <a:pt x="5054608" y="2187961"/>
                  </a:lnTo>
                  <a:lnTo>
                    <a:pt x="5031745" y="2147928"/>
                  </a:lnTo>
                  <a:lnTo>
                    <a:pt x="5011552" y="2106272"/>
                  </a:lnTo>
                  <a:lnTo>
                    <a:pt x="4994146" y="2063111"/>
                  </a:lnTo>
                  <a:lnTo>
                    <a:pt x="4979644" y="2018561"/>
                  </a:lnTo>
                  <a:lnTo>
                    <a:pt x="4968162" y="1972738"/>
                  </a:lnTo>
                  <a:lnTo>
                    <a:pt x="4959816" y="1925760"/>
                  </a:lnTo>
                  <a:lnTo>
                    <a:pt x="4954723" y="1877741"/>
                  </a:lnTo>
                  <a:lnTo>
                    <a:pt x="4953000" y="1828800"/>
                  </a:lnTo>
                  <a:lnTo>
                    <a:pt x="4954723" y="1779858"/>
                  </a:lnTo>
                  <a:lnTo>
                    <a:pt x="4959816" y="1731839"/>
                  </a:lnTo>
                  <a:lnTo>
                    <a:pt x="4968162" y="1684861"/>
                  </a:lnTo>
                  <a:lnTo>
                    <a:pt x="4979644" y="1639038"/>
                  </a:lnTo>
                  <a:lnTo>
                    <a:pt x="4994146" y="1594488"/>
                  </a:lnTo>
                  <a:lnTo>
                    <a:pt x="5011552" y="1551327"/>
                  </a:lnTo>
                  <a:lnTo>
                    <a:pt x="5031745" y="1509671"/>
                  </a:lnTo>
                  <a:lnTo>
                    <a:pt x="5054608" y="1469638"/>
                  </a:lnTo>
                  <a:lnTo>
                    <a:pt x="5080025" y="1431343"/>
                  </a:lnTo>
                  <a:lnTo>
                    <a:pt x="5107880" y="1394904"/>
                  </a:lnTo>
                  <a:lnTo>
                    <a:pt x="5138055" y="1360435"/>
                  </a:lnTo>
                  <a:lnTo>
                    <a:pt x="5170435" y="1328055"/>
                  </a:lnTo>
                  <a:lnTo>
                    <a:pt x="5204904" y="1297880"/>
                  </a:lnTo>
                  <a:lnTo>
                    <a:pt x="5241343" y="1270025"/>
                  </a:lnTo>
                  <a:lnTo>
                    <a:pt x="5279638" y="1244608"/>
                  </a:lnTo>
                  <a:lnTo>
                    <a:pt x="5319671" y="1221745"/>
                  </a:lnTo>
                  <a:lnTo>
                    <a:pt x="5361327" y="1201552"/>
                  </a:lnTo>
                  <a:lnTo>
                    <a:pt x="5404488" y="1184146"/>
                  </a:lnTo>
                  <a:lnTo>
                    <a:pt x="5449038" y="1169644"/>
                  </a:lnTo>
                  <a:lnTo>
                    <a:pt x="5494861" y="1158162"/>
                  </a:lnTo>
                  <a:lnTo>
                    <a:pt x="5541839" y="1149816"/>
                  </a:lnTo>
                  <a:lnTo>
                    <a:pt x="5589858" y="1144723"/>
                  </a:lnTo>
                  <a:lnTo>
                    <a:pt x="5638800" y="1143000"/>
                  </a:lnTo>
                  <a:lnTo>
                    <a:pt x="5687741" y="1144723"/>
                  </a:lnTo>
                  <a:lnTo>
                    <a:pt x="5735760" y="1149816"/>
                  </a:lnTo>
                  <a:lnTo>
                    <a:pt x="5782738" y="1158162"/>
                  </a:lnTo>
                  <a:lnTo>
                    <a:pt x="5828561" y="1169644"/>
                  </a:lnTo>
                  <a:lnTo>
                    <a:pt x="5873111" y="1184146"/>
                  </a:lnTo>
                  <a:lnTo>
                    <a:pt x="5916272" y="1201552"/>
                  </a:lnTo>
                  <a:lnTo>
                    <a:pt x="5957928" y="1221745"/>
                  </a:lnTo>
                  <a:lnTo>
                    <a:pt x="5997961" y="1244608"/>
                  </a:lnTo>
                  <a:lnTo>
                    <a:pt x="6036256" y="1270025"/>
                  </a:lnTo>
                  <a:lnTo>
                    <a:pt x="6072695" y="1297880"/>
                  </a:lnTo>
                  <a:lnTo>
                    <a:pt x="6107164" y="1328055"/>
                  </a:lnTo>
                  <a:lnTo>
                    <a:pt x="6139544" y="1360435"/>
                  </a:lnTo>
                  <a:lnTo>
                    <a:pt x="6169719" y="1394904"/>
                  </a:lnTo>
                  <a:lnTo>
                    <a:pt x="6197574" y="1431343"/>
                  </a:lnTo>
                  <a:lnTo>
                    <a:pt x="6222991" y="1469638"/>
                  </a:lnTo>
                  <a:lnTo>
                    <a:pt x="6245854" y="1509671"/>
                  </a:lnTo>
                  <a:lnTo>
                    <a:pt x="6266047" y="1551327"/>
                  </a:lnTo>
                  <a:lnTo>
                    <a:pt x="6283453" y="1594488"/>
                  </a:lnTo>
                  <a:lnTo>
                    <a:pt x="6297955" y="1639038"/>
                  </a:lnTo>
                  <a:lnTo>
                    <a:pt x="6309437" y="1684861"/>
                  </a:lnTo>
                  <a:lnTo>
                    <a:pt x="6317783" y="1731839"/>
                  </a:lnTo>
                  <a:lnTo>
                    <a:pt x="6322876" y="1779858"/>
                  </a:lnTo>
                  <a:lnTo>
                    <a:pt x="6324600" y="1828800"/>
                  </a:lnTo>
                  <a:lnTo>
                    <a:pt x="6322876" y="1877741"/>
                  </a:lnTo>
                  <a:lnTo>
                    <a:pt x="6317783" y="1925760"/>
                  </a:lnTo>
                  <a:lnTo>
                    <a:pt x="6309437" y="1972738"/>
                  </a:lnTo>
                  <a:lnTo>
                    <a:pt x="6297955" y="2018561"/>
                  </a:lnTo>
                  <a:lnTo>
                    <a:pt x="6283453" y="2063111"/>
                  </a:lnTo>
                  <a:lnTo>
                    <a:pt x="6266047" y="2106272"/>
                  </a:lnTo>
                  <a:lnTo>
                    <a:pt x="6245854" y="2147928"/>
                  </a:lnTo>
                  <a:lnTo>
                    <a:pt x="6222991" y="2187961"/>
                  </a:lnTo>
                  <a:lnTo>
                    <a:pt x="6197574" y="2226256"/>
                  </a:lnTo>
                  <a:lnTo>
                    <a:pt x="6169719" y="2262695"/>
                  </a:lnTo>
                  <a:lnTo>
                    <a:pt x="6139544" y="2297164"/>
                  </a:lnTo>
                  <a:lnTo>
                    <a:pt x="6107164" y="2329544"/>
                  </a:lnTo>
                  <a:lnTo>
                    <a:pt x="6072695" y="2359719"/>
                  </a:lnTo>
                  <a:lnTo>
                    <a:pt x="6036256" y="2387574"/>
                  </a:lnTo>
                  <a:lnTo>
                    <a:pt x="5997961" y="2412991"/>
                  </a:lnTo>
                  <a:lnTo>
                    <a:pt x="5957928" y="2435854"/>
                  </a:lnTo>
                  <a:lnTo>
                    <a:pt x="5916272" y="2456047"/>
                  </a:lnTo>
                  <a:lnTo>
                    <a:pt x="5873111" y="2473453"/>
                  </a:lnTo>
                  <a:lnTo>
                    <a:pt x="5828561" y="2487955"/>
                  </a:lnTo>
                  <a:lnTo>
                    <a:pt x="5782738" y="2499437"/>
                  </a:lnTo>
                  <a:lnTo>
                    <a:pt x="5735760" y="2507783"/>
                  </a:lnTo>
                  <a:lnTo>
                    <a:pt x="5687741" y="2512876"/>
                  </a:lnTo>
                  <a:lnTo>
                    <a:pt x="5638800" y="2514600"/>
                  </a:lnTo>
                  <a:close/>
                </a:path>
                <a:path w="6324600" h="2514600">
                  <a:moveTo>
                    <a:pt x="533400" y="1066800"/>
                  </a:moveTo>
                  <a:lnTo>
                    <a:pt x="484842" y="1064620"/>
                  </a:lnTo>
                  <a:lnTo>
                    <a:pt x="437507" y="1058207"/>
                  </a:lnTo>
                  <a:lnTo>
                    <a:pt x="391583" y="1047750"/>
                  </a:lnTo>
                  <a:lnTo>
                    <a:pt x="347258" y="1033435"/>
                  </a:lnTo>
                  <a:lnTo>
                    <a:pt x="304721" y="1015451"/>
                  </a:lnTo>
                  <a:lnTo>
                    <a:pt x="264160" y="993986"/>
                  </a:lnTo>
                  <a:lnTo>
                    <a:pt x="225762" y="969229"/>
                  </a:lnTo>
                  <a:lnTo>
                    <a:pt x="189716" y="941367"/>
                  </a:lnTo>
                  <a:lnTo>
                    <a:pt x="156210" y="910590"/>
                  </a:lnTo>
                  <a:lnTo>
                    <a:pt x="125432" y="877083"/>
                  </a:lnTo>
                  <a:lnTo>
                    <a:pt x="97570" y="841037"/>
                  </a:lnTo>
                  <a:lnTo>
                    <a:pt x="72813" y="802640"/>
                  </a:lnTo>
                  <a:lnTo>
                    <a:pt x="51348" y="762078"/>
                  </a:lnTo>
                  <a:lnTo>
                    <a:pt x="33364" y="719541"/>
                  </a:lnTo>
                  <a:lnTo>
                    <a:pt x="19050" y="675216"/>
                  </a:lnTo>
                  <a:lnTo>
                    <a:pt x="8592" y="629292"/>
                  </a:lnTo>
                  <a:lnTo>
                    <a:pt x="2179" y="581957"/>
                  </a:lnTo>
                  <a:lnTo>
                    <a:pt x="0" y="533400"/>
                  </a:lnTo>
                  <a:lnTo>
                    <a:pt x="2179" y="484842"/>
                  </a:lnTo>
                  <a:lnTo>
                    <a:pt x="8592" y="437507"/>
                  </a:lnTo>
                  <a:lnTo>
                    <a:pt x="19050" y="391583"/>
                  </a:lnTo>
                  <a:lnTo>
                    <a:pt x="33364" y="347258"/>
                  </a:lnTo>
                  <a:lnTo>
                    <a:pt x="51348" y="304721"/>
                  </a:lnTo>
                  <a:lnTo>
                    <a:pt x="72813" y="264159"/>
                  </a:lnTo>
                  <a:lnTo>
                    <a:pt x="97570" y="225762"/>
                  </a:lnTo>
                  <a:lnTo>
                    <a:pt x="125432" y="189716"/>
                  </a:lnTo>
                  <a:lnTo>
                    <a:pt x="156210" y="156210"/>
                  </a:lnTo>
                  <a:lnTo>
                    <a:pt x="189716" y="125432"/>
                  </a:lnTo>
                  <a:lnTo>
                    <a:pt x="225762" y="97570"/>
                  </a:lnTo>
                  <a:lnTo>
                    <a:pt x="264160" y="72813"/>
                  </a:lnTo>
                  <a:lnTo>
                    <a:pt x="304721" y="51348"/>
                  </a:lnTo>
                  <a:lnTo>
                    <a:pt x="347258" y="33364"/>
                  </a:lnTo>
                  <a:lnTo>
                    <a:pt x="391583" y="19050"/>
                  </a:lnTo>
                  <a:lnTo>
                    <a:pt x="437507" y="8592"/>
                  </a:lnTo>
                  <a:lnTo>
                    <a:pt x="484842" y="2179"/>
                  </a:lnTo>
                  <a:lnTo>
                    <a:pt x="533400" y="0"/>
                  </a:lnTo>
                  <a:lnTo>
                    <a:pt x="581957" y="2179"/>
                  </a:lnTo>
                  <a:lnTo>
                    <a:pt x="629292" y="8592"/>
                  </a:lnTo>
                  <a:lnTo>
                    <a:pt x="675216" y="19050"/>
                  </a:lnTo>
                  <a:lnTo>
                    <a:pt x="719541" y="33364"/>
                  </a:lnTo>
                  <a:lnTo>
                    <a:pt x="762078" y="51348"/>
                  </a:lnTo>
                  <a:lnTo>
                    <a:pt x="802639" y="72813"/>
                  </a:lnTo>
                  <a:lnTo>
                    <a:pt x="841037" y="97570"/>
                  </a:lnTo>
                  <a:lnTo>
                    <a:pt x="877083" y="125432"/>
                  </a:lnTo>
                  <a:lnTo>
                    <a:pt x="910589" y="156209"/>
                  </a:lnTo>
                  <a:lnTo>
                    <a:pt x="941367" y="189716"/>
                  </a:lnTo>
                  <a:lnTo>
                    <a:pt x="969229" y="225762"/>
                  </a:lnTo>
                  <a:lnTo>
                    <a:pt x="993986" y="264159"/>
                  </a:lnTo>
                  <a:lnTo>
                    <a:pt x="1015451" y="304721"/>
                  </a:lnTo>
                  <a:lnTo>
                    <a:pt x="1033435" y="347258"/>
                  </a:lnTo>
                  <a:lnTo>
                    <a:pt x="1047749" y="391583"/>
                  </a:lnTo>
                  <a:lnTo>
                    <a:pt x="1058207" y="437507"/>
                  </a:lnTo>
                  <a:lnTo>
                    <a:pt x="1064620" y="484842"/>
                  </a:lnTo>
                  <a:lnTo>
                    <a:pt x="1066800" y="533400"/>
                  </a:lnTo>
                  <a:lnTo>
                    <a:pt x="1064620" y="581957"/>
                  </a:lnTo>
                  <a:lnTo>
                    <a:pt x="1058207" y="629292"/>
                  </a:lnTo>
                  <a:lnTo>
                    <a:pt x="1047750" y="675216"/>
                  </a:lnTo>
                  <a:lnTo>
                    <a:pt x="1033435" y="719541"/>
                  </a:lnTo>
                  <a:lnTo>
                    <a:pt x="1015451" y="762078"/>
                  </a:lnTo>
                  <a:lnTo>
                    <a:pt x="993986" y="802640"/>
                  </a:lnTo>
                  <a:lnTo>
                    <a:pt x="969229" y="841037"/>
                  </a:lnTo>
                  <a:lnTo>
                    <a:pt x="941367" y="877083"/>
                  </a:lnTo>
                  <a:lnTo>
                    <a:pt x="910590" y="910589"/>
                  </a:lnTo>
                  <a:lnTo>
                    <a:pt x="877083" y="941367"/>
                  </a:lnTo>
                  <a:lnTo>
                    <a:pt x="841037" y="969229"/>
                  </a:lnTo>
                  <a:lnTo>
                    <a:pt x="802640" y="993986"/>
                  </a:lnTo>
                  <a:lnTo>
                    <a:pt x="762078" y="1015451"/>
                  </a:lnTo>
                  <a:lnTo>
                    <a:pt x="719541" y="1033435"/>
                  </a:lnTo>
                  <a:lnTo>
                    <a:pt x="675216" y="1047749"/>
                  </a:lnTo>
                  <a:lnTo>
                    <a:pt x="629292" y="1058207"/>
                  </a:lnTo>
                  <a:lnTo>
                    <a:pt x="581957" y="1064620"/>
                  </a:lnTo>
                  <a:lnTo>
                    <a:pt x="533400" y="10668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" y="697445"/>
            <a:ext cx="7499350" cy="1143000"/>
          </a:xfrm>
          <a:prstGeom prst="rect">
            <a:avLst/>
          </a:prstGeom>
          <a:ln w="9344">
            <a:solidFill>
              <a:srgbClr val="000000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920"/>
              </a:spcBef>
            </a:pPr>
            <a:r>
              <a:rPr sz="4300" spc="-140" dirty="0"/>
              <a:t>Struktur </a:t>
            </a:r>
            <a:r>
              <a:rPr sz="4300" spc="570" dirty="0"/>
              <a:t>– </a:t>
            </a:r>
            <a:r>
              <a:rPr sz="4300" spc="-240" dirty="0"/>
              <a:t>Tingkatan</a:t>
            </a:r>
            <a:r>
              <a:rPr sz="4300" spc="-795" dirty="0"/>
              <a:t> </a:t>
            </a:r>
            <a:r>
              <a:rPr sz="4300" spc="-114" dirty="0"/>
              <a:t>Atas</a:t>
            </a:r>
            <a:endParaRPr sz="4300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01980" y="3980179"/>
            <a:ext cx="916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Computer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3219" y="3082290"/>
            <a:ext cx="758190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170"/>
              </a:spcBef>
            </a:pPr>
            <a:r>
              <a:rPr sz="1600" spc="-5" dirty="0">
                <a:latin typeface="Arial"/>
                <a:cs typeface="Arial"/>
              </a:rPr>
              <a:t>Main  Memor</a:t>
            </a:r>
            <a:r>
              <a:rPr sz="1600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2479" y="5167629"/>
            <a:ext cx="633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Input  O</a:t>
            </a:r>
            <a:r>
              <a:rPr sz="1600" spc="-10" dirty="0">
                <a:latin typeface="Arial"/>
                <a:cs typeface="Arial"/>
              </a:rPr>
              <a:t>u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u</a:t>
            </a:r>
            <a:r>
              <a:rPr sz="1600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4020" y="4100829"/>
            <a:ext cx="1413510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Systems  In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nnect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6800" y="2209800"/>
            <a:ext cx="4343400" cy="4267200"/>
          </a:xfrm>
          <a:custGeom>
            <a:avLst/>
            <a:gdLst/>
            <a:ahLst/>
            <a:cxnLst/>
            <a:rect l="l" t="t" r="r" b="b"/>
            <a:pathLst>
              <a:path w="4343400" h="4267200">
                <a:moveTo>
                  <a:pt x="0" y="1447800"/>
                </a:moveTo>
                <a:lnTo>
                  <a:pt x="4343400" y="0"/>
                </a:lnTo>
              </a:path>
              <a:path w="4343400" h="4267200">
                <a:moveTo>
                  <a:pt x="0" y="2514600"/>
                </a:moveTo>
                <a:lnTo>
                  <a:pt x="4191000" y="426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0840" y="2379979"/>
            <a:ext cx="1051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phe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7800" y="5158209"/>
            <a:ext cx="1437640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170"/>
              </a:spcBef>
            </a:pP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ommun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5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on  lines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81879" y="3006090"/>
            <a:ext cx="1031240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Central  </a:t>
            </a:r>
            <a:r>
              <a:rPr sz="160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5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ess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ng  Unit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6300" y="2743199"/>
            <a:ext cx="76200" cy="2895600"/>
          </a:xfrm>
          <a:custGeom>
            <a:avLst/>
            <a:gdLst/>
            <a:ahLst/>
            <a:cxnLst/>
            <a:rect l="l" t="t" r="r" b="b"/>
            <a:pathLst>
              <a:path w="76200" h="2895600">
                <a:moveTo>
                  <a:pt x="76200" y="2056130"/>
                </a:moveTo>
                <a:lnTo>
                  <a:pt x="38100" y="1981200"/>
                </a:lnTo>
                <a:lnTo>
                  <a:pt x="0" y="2056130"/>
                </a:lnTo>
                <a:lnTo>
                  <a:pt x="33020" y="2056130"/>
                </a:lnTo>
                <a:lnTo>
                  <a:pt x="33020" y="2819400"/>
                </a:lnTo>
                <a:lnTo>
                  <a:pt x="0" y="2819400"/>
                </a:lnTo>
                <a:lnTo>
                  <a:pt x="38100" y="2895600"/>
                </a:lnTo>
                <a:lnTo>
                  <a:pt x="76200" y="2819400"/>
                </a:lnTo>
                <a:lnTo>
                  <a:pt x="43180" y="2819400"/>
                </a:lnTo>
                <a:lnTo>
                  <a:pt x="43180" y="2056130"/>
                </a:lnTo>
                <a:lnTo>
                  <a:pt x="76200" y="2056130"/>
                </a:lnTo>
                <a:close/>
              </a:path>
              <a:path w="76200" h="28956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3020" y="76200"/>
                </a:lnTo>
                <a:lnTo>
                  <a:pt x="33020" y="838200"/>
                </a:lnTo>
                <a:lnTo>
                  <a:pt x="0" y="838200"/>
                </a:lnTo>
                <a:lnTo>
                  <a:pt x="38100" y="914400"/>
                </a:lnTo>
                <a:lnTo>
                  <a:pt x="76200" y="838200"/>
                </a:lnTo>
                <a:lnTo>
                  <a:pt x="43180" y="838200"/>
                </a:lnTo>
                <a:lnTo>
                  <a:pt x="43180" y="762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85790" y="2293620"/>
            <a:ext cx="1144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Co</a:t>
            </a:r>
            <a:r>
              <a:rPr sz="2000" dirty="0">
                <a:latin typeface="Arial"/>
                <a:cs typeface="Arial"/>
              </a:rPr>
              <a:t>m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spc="5" dirty="0">
                <a:latin typeface="Arial"/>
                <a:cs typeface="Arial"/>
              </a:rPr>
              <a:t>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57020"/>
            <a:ext cx="7251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Trebuchet MS"/>
                <a:cs typeface="Trebuchet MS"/>
              </a:rPr>
              <a:t>Struktur </a:t>
            </a:r>
            <a:r>
              <a:rPr sz="2400" spc="-140" dirty="0">
                <a:latin typeface="Trebuchet MS"/>
                <a:cs typeface="Trebuchet MS"/>
              </a:rPr>
              <a:t>internal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50" dirty="0">
                <a:latin typeface="Trebuchet MS"/>
                <a:cs typeface="Trebuchet MS"/>
              </a:rPr>
              <a:t>memiliki </a:t>
            </a:r>
            <a:r>
              <a:rPr sz="2400" spc="-60" dirty="0">
                <a:latin typeface="Trebuchet MS"/>
                <a:cs typeface="Trebuchet MS"/>
              </a:rPr>
              <a:t>4 </a:t>
            </a:r>
            <a:r>
              <a:rPr sz="2400" spc="-85" dirty="0">
                <a:latin typeface="Trebuchet MS"/>
                <a:cs typeface="Trebuchet MS"/>
              </a:rPr>
              <a:t>komponen </a:t>
            </a:r>
            <a:r>
              <a:rPr sz="2400" spc="-75" dirty="0">
                <a:latin typeface="Trebuchet MS"/>
                <a:cs typeface="Trebuchet MS"/>
              </a:rPr>
              <a:t>struktur  </a:t>
            </a:r>
            <a:r>
              <a:rPr sz="2400" spc="-180" dirty="0">
                <a:latin typeface="Trebuchet MS"/>
                <a:cs typeface="Trebuchet MS"/>
              </a:rPr>
              <a:t>utama </a:t>
            </a:r>
            <a:r>
              <a:rPr sz="2400" spc="-165" dirty="0">
                <a:latin typeface="Trebuchet MS"/>
                <a:cs typeface="Trebuchet MS"/>
              </a:rPr>
              <a:t>antara </a:t>
            </a:r>
            <a:r>
              <a:rPr sz="2400" spc="-175" dirty="0">
                <a:latin typeface="Trebuchet MS"/>
                <a:cs typeface="Trebuchet MS"/>
              </a:rPr>
              <a:t>lain</a:t>
            </a:r>
            <a:r>
              <a:rPr sz="2400" spc="165" dirty="0">
                <a:latin typeface="Trebuchet MS"/>
                <a:cs typeface="Trebuchet MS"/>
              </a:rPr>
              <a:t> </a:t>
            </a:r>
            <a:r>
              <a:rPr sz="2400" spc="-36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222" y="801445"/>
            <a:ext cx="7465060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40" dirty="0"/>
              <a:t>Struktur </a:t>
            </a:r>
            <a:r>
              <a:rPr sz="4300" spc="570" dirty="0"/>
              <a:t>– </a:t>
            </a:r>
            <a:r>
              <a:rPr sz="4300" spc="-240" dirty="0"/>
              <a:t>Tingkatan</a:t>
            </a:r>
            <a:r>
              <a:rPr sz="4300" spc="-850" dirty="0"/>
              <a:t> </a:t>
            </a:r>
            <a:r>
              <a:rPr sz="4300" spc="-114" dirty="0"/>
              <a:t>Atas</a:t>
            </a:r>
            <a:endParaRPr sz="43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2386330"/>
            <a:ext cx="208279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20" dirty="0">
                <a:solidFill>
                  <a:srgbClr val="3790A6"/>
                </a:solidFill>
                <a:latin typeface="Arial"/>
                <a:cs typeface="Arial"/>
              </a:rPr>
              <a:t>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410458"/>
            <a:ext cx="208279" cy="909319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900" spc="20" dirty="0">
                <a:solidFill>
                  <a:srgbClr val="3790A6"/>
                </a:solidFill>
                <a:latin typeface="Arial"/>
                <a:cs typeface="Arial"/>
              </a:rPr>
              <a:t>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00" spc="20" dirty="0">
                <a:solidFill>
                  <a:srgbClr val="3790A6"/>
                </a:solidFill>
                <a:latin typeface="Arial"/>
                <a:cs typeface="Arial"/>
              </a:rPr>
              <a:t>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809489"/>
            <a:ext cx="208279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20" dirty="0">
                <a:solidFill>
                  <a:srgbClr val="3790A6"/>
                </a:solidFill>
                <a:latin typeface="Arial"/>
                <a:cs typeface="Arial"/>
              </a:rPr>
              <a:t>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3919" y="2364740"/>
            <a:ext cx="7367270" cy="328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5104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Trebuchet MS"/>
                <a:cs typeface="Trebuchet MS"/>
              </a:rPr>
              <a:t>Central </a:t>
            </a:r>
            <a:r>
              <a:rPr sz="2400" spc="-95" dirty="0">
                <a:latin typeface="Trebuchet MS"/>
                <a:cs typeface="Trebuchet MS"/>
              </a:rPr>
              <a:t>Processing </a:t>
            </a:r>
            <a:r>
              <a:rPr sz="2400" spc="-70" dirty="0">
                <a:latin typeface="Trebuchet MS"/>
                <a:cs typeface="Trebuchet MS"/>
              </a:rPr>
              <a:t>Unit </a:t>
            </a:r>
            <a:r>
              <a:rPr sz="2400" spc="-45" dirty="0">
                <a:latin typeface="Trebuchet MS"/>
                <a:cs typeface="Trebuchet MS"/>
              </a:rPr>
              <a:t>(CPU): </a:t>
            </a:r>
            <a:r>
              <a:rPr sz="2400" spc="-100" dirty="0">
                <a:latin typeface="Trebuchet MS"/>
                <a:cs typeface="Trebuchet MS"/>
              </a:rPr>
              <a:t>mengontrol operasi 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55" dirty="0">
                <a:latin typeface="Trebuchet MS"/>
                <a:cs typeface="Trebuchet MS"/>
              </a:rPr>
              <a:t>dan </a:t>
            </a:r>
            <a:r>
              <a:rPr sz="2400" spc="-135" dirty="0">
                <a:latin typeface="Trebuchet MS"/>
                <a:cs typeface="Trebuchet MS"/>
              </a:rPr>
              <a:t>membentuk </a:t>
            </a:r>
            <a:r>
              <a:rPr sz="2400" spc="-150" dirty="0">
                <a:latin typeface="Trebuchet MS"/>
                <a:cs typeface="Trebuchet MS"/>
              </a:rPr>
              <a:t>fungsi-fungsi </a:t>
            </a:r>
            <a:r>
              <a:rPr sz="2400" spc="-140" dirty="0">
                <a:latin typeface="Trebuchet MS"/>
                <a:cs typeface="Trebuchet MS"/>
              </a:rPr>
              <a:t>pengolah </a:t>
            </a:r>
            <a:r>
              <a:rPr sz="2400" spc="-200" dirty="0">
                <a:latin typeface="Trebuchet MS"/>
                <a:cs typeface="Trebuchet MS"/>
              </a:rPr>
              <a:t>datanya.  </a:t>
            </a:r>
            <a:r>
              <a:rPr sz="2400" spc="95" dirty="0">
                <a:latin typeface="Trebuchet MS"/>
                <a:cs typeface="Trebuchet MS"/>
              </a:rPr>
              <a:t>CPU </a:t>
            </a:r>
            <a:r>
              <a:rPr sz="2400" spc="-135" dirty="0">
                <a:latin typeface="Trebuchet MS"/>
                <a:cs typeface="Trebuchet MS"/>
              </a:rPr>
              <a:t>secara </a:t>
            </a:r>
            <a:r>
              <a:rPr sz="2400" spc="-130" dirty="0">
                <a:latin typeface="Trebuchet MS"/>
                <a:cs typeface="Trebuchet MS"/>
              </a:rPr>
              <a:t>sederhana disebut </a:t>
            </a:r>
            <a:r>
              <a:rPr sz="2400" spc="-170" dirty="0">
                <a:latin typeface="Trebuchet MS"/>
                <a:cs typeface="Trebuchet MS"/>
              </a:rPr>
              <a:t>sebagai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processor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90" dirty="0">
                <a:latin typeface="Trebuchet MS"/>
                <a:cs typeface="Trebuchet MS"/>
              </a:rPr>
              <a:t>Main </a:t>
            </a:r>
            <a:r>
              <a:rPr sz="2400" spc="-130" dirty="0">
                <a:latin typeface="Trebuchet MS"/>
                <a:cs typeface="Trebuchet MS"/>
              </a:rPr>
              <a:t>memory: </a:t>
            </a:r>
            <a:r>
              <a:rPr sz="2400" spc="-150" dirty="0">
                <a:latin typeface="Trebuchet MS"/>
                <a:cs typeface="Trebuchet MS"/>
              </a:rPr>
              <a:t>menyimpan</a:t>
            </a:r>
            <a:r>
              <a:rPr sz="2400" spc="5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90"/>
              </a:spcBef>
            </a:pPr>
            <a:r>
              <a:rPr sz="2400" spc="-165" dirty="0">
                <a:latin typeface="Trebuchet MS"/>
                <a:cs typeface="Trebuchet MS"/>
              </a:rPr>
              <a:t>I/O: </a:t>
            </a:r>
            <a:r>
              <a:rPr sz="2400" spc="-150" dirty="0">
                <a:latin typeface="Trebuchet MS"/>
                <a:cs typeface="Trebuchet MS"/>
              </a:rPr>
              <a:t>memindahkan </a:t>
            </a:r>
            <a:r>
              <a:rPr sz="2400" spc="-185" dirty="0">
                <a:latin typeface="Trebuchet MS"/>
                <a:cs typeface="Trebuchet MS"/>
              </a:rPr>
              <a:t>data </a:t>
            </a:r>
            <a:r>
              <a:rPr sz="2400" spc="-165" dirty="0">
                <a:latin typeface="Trebuchet MS"/>
                <a:cs typeface="Trebuchet MS"/>
              </a:rPr>
              <a:t>antara </a:t>
            </a:r>
            <a:r>
              <a:rPr sz="2400" spc="-90" dirty="0">
                <a:latin typeface="Trebuchet MS"/>
                <a:cs typeface="Trebuchet MS"/>
              </a:rPr>
              <a:t>komputer </a:t>
            </a:r>
            <a:r>
              <a:rPr sz="2400" spc="-155" dirty="0">
                <a:latin typeface="Trebuchet MS"/>
                <a:cs typeface="Trebuchet MS"/>
              </a:rPr>
              <a:t>dengan </a:t>
            </a:r>
            <a:r>
              <a:rPr sz="2400" spc="-150" dirty="0">
                <a:latin typeface="Trebuchet MS"/>
                <a:cs typeface="Trebuchet MS"/>
              </a:rPr>
              <a:t>lingkungan  </a:t>
            </a:r>
            <a:r>
              <a:rPr sz="2400" spc="-145" dirty="0">
                <a:latin typeface="Trebuchet MS"/>
                <a:cs typeface="Trebuchet MS"/>
              </a:rPr>
              <a:t>luarnya</a:t>
            </a:r>
            <a:endParaRPr sz="2400">
              <a:latin typeface="Trebuchet MS"/>
              <a:cs typeface="Trebuchet MS"/>
            </a:endParaRPr>
          </a:p>
          <a:p>
            <a:pPr marL="12700" marR="86995">
              <a:lnSpc>
                <a:spcPts val="3679"/>
              </a:lnSpc>
              <a:spcBef>
                <a:spcPts val="55"/>
              </a:spcBef>
            </a:pPr>
            <a:r>
              <a:rPr sz="2400" spc="-110" dirty="0">
                <a:latin typeface="Trebuchet MS"/>
                <a:cs typeface="Trebuchet MS"/>
              </a:rPr>
              <a:t>Systems </a:t>
            </a:r>
            <a:r>
              <a:rPr sz="2400" spc="-114" dirty="0">
                <a:latin typeface="Trebuchet MS"/>
                <a:cs typeface="Trebuchet MS"/>
              </a:rPr>
              <a:t>Interconnection: </a:t>
            </a:r>
            <a:r>
              <a:rPr sz="2400" spc="-150" dirty="0">
                <a:latin typeface="Trebuchet MS"/>
                <a:cs typeface="Trebuchet MS"/>
              </a:rPr>
              <a:t>beberapa </a:t>
            </a:r>
            <a:r>
              <a:rPr sz="2400" spc="-140" dirty="0">
                <a:latin typeface="Trebuchet MS"/>
                <a:cs typeface="Trebuchet MS"/>
              </a:rPr>
              <a:t>mekanisme </a:t>
            </a:r>
            <a:r>
              <a:rPr sz="2400" spc="-110" dirty="0">
                <a:latin typeface="Trebuchet MS"/>
                <a:cs typeface="Trebuchet MS"/>
              </a:rPr>
              <a:t>komunikasi  </a:t>
            </a:r>
            <a:r>
              <a:rPr sz="2400" spc="-165" dirty="0">
                <a:latin typeface="Trebuchet MS"/>
                <a:cs typeface="Trebuchet MS"/>
              </a:rPr>
              <a:t>antara </a:t>
            </a:r>
            <a:r>
              <a:rPr sz="2400" spc="-15" dirty="0">
                <a:latin typeface="Trebuchet MS"/>
                <a:cs typeface="Trebuchet MS"/>
              </a:rPr>
              <a:t>CPU, </a:t>
            </a:r>
            <a:r>
              <a:rPr sz="2400" spc="-165" dirty="0">
                <a:latin typeface="Trebuchet MS"/>
                <a:cs typeface="Trebuchet MS"/>
              </a:rPr>
              <a:t>main </a:t>
            </a:r>
            <a:r>
              <a:rPr sz="2400" spc="-130" dirty="0">
                <a:latin typeface="Trebuchet MS"/>
                <a:cs typeface="Trebuchet MS"/>
              </a:rPr>
              <a:t>memory, </a:t>
            </a:r>
            <a:r>
              <a:rPr sz="2400" spc="-155" dirty="0">
                <a:latin typeface="Trebuchet MS"/>
                <a:cs typeface="Trebuchet MS"/>
              </a:rPr>
              <a:t>dan</a:t>
            </a:r>
            <a:r>
              <a:rPr sz="2400" spc="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I/O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" y="2052727"/>
            <a:ext cx="8543925" cy="4657725"/>
            <a:chOff x="71437" y="2052727"/>
            <a:chExt cx="8543925" cy="4657725"/>
          </a:xfrm>
        </p:grpSpPr>
        <p:sp>
          <p:nvSpPr>
            <p:cNvPr id="3" name="object 3"/>
            <p:cNvSpPr/>
            <p:nvPr/>
          </p:nvSpPr>
          <p:spPr>
            <a:xfrm>
              <a:off x="3881527" y="2052727"/>
              <a:ext cx="4733744" cy="4657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" y="2971799"/>
              <a:ext cx="1981200" cy="2057400"/>
            </a:xfrm>
            <a:custGeom>
              <a:avLst/>
              <a:gdLst/>
              <a:ahLst/>
              <a:cxnLst/>
              <a:rect l="l" t="t" r="r" b="b"/>
              <a:pathLst>
                <a:path w="1981200" h="2057400">
                  <a:moveTo>
                    <a:pt x="990600" y="2057400"/>
                  </a:moveTo>
                  <a:lnTo>
                    <a:pt x="943945" y="2056279"/>
                  </a:lnTo>
                  <a:lnTo>
                    <a:pt x="897848" y="2052950"/>
                  </a:lnTo>
                  <a:lnTo>
                    <a:pt x="852356" y="2047462"/>
                  </a:lnTo>
                  <a:lnTo>
                    <a:pt x="807517" y="2039864"/>
                  </a:lnTo>
                  <a:lnTo>
                    <a:pt x="763377" y="2030207"/>
                  </a:lnTo>
                  <a:lnTo>
                    <a:pt x="719985" y="2018540"/>
                  </a:lnTo>
                  <a:lnTo>
                    <a:pt x="677387" y="2004913"/>
                  </a:lnTo>
                  <a:lnTo>
                    <a:pt x="635632" y="1989375"/>
                  </a:lnTo>
                  <a:lnTo>
                    <a:pt x="594766" y="1971975"/>
                  </a:lnTo>
                  <a:lnTo>
                    <a:pt x="554838" y="1952763"/>
                  </a:lnTo>
                  <a:lnTo>
                    <a:pt x="515894" y="1931790"/>
                  </a:lnTo>
                  <a:lnTo>
                    <a:pt x="477982" y="1909104"/>
                  </a:lnTo>
                  <a:lnTo>
                    <a:pt x="441150" y="1884754"/>
                  </a:lnTo>
                  <a:lnTo>
                    <a:pt x="405444" y="1858792"/>
                  </a:lnTo>
                  <a:lnTo>
                    <a:pt x="370914" y="1831265"/>
                  </a:lnTo>
                  <a:lnTo>
                    <a:pt x="337605" y="1802225"/>
                  </a:lnTo>
                  <a:lnTo>
                    <a:pt x="305565" y="1771720"/>
                  </a:lnTo>
                  <a:lnTo>
                    <a:pt x="274842" y="1739799"/>
                  </a:lnTo>
                  <a:lnTo>
                    <a:pt x="245483" y="1706514"/>
                  </a:lnTo>
                  <a:lnTo>
                    <a:pt x="217536" y="1671912"/>
                  </a:lnTo>
                  <a:lnTo>
                    <a:pt x="191048" y="1636044"/>
                  </a:lnTo>
                  <a:lnTo>
                    <a:pt x="166067" y="1598959"/>
                  </a:lnTo>
                  <a:lnTo>
                    <a:pt x="142640" y="1560708"/>
                  </a:lnTo>
                  <a:lnTo>
                    <a:pt x="120814" y="1521338"/>
                  </a:lnTo>
                  <a:lnTo>
                    <a:pt x="100637" y="1480901"/>
                  </a:lnTo>
                  <a:lnTo>
                    <a:pt x="82156" y="1439445"/>
                  </a:lnTo>
                  <a:lnTo>
                    <a:pt x="65420" y="1397021"/>
                  </a:lnTo>
                  <a:lnTo>
                    <a:pt x="50474" y="1353677"/>
                  </a:lnTo>
                  <a:lnTo>
                    <a:pt x="37368" y="1309464"/>
                  </a:lnTo>
                  <a:lnTo>
                    <a:pt x="26147" y="1264431"/>
                  </a:lnTo>
                  <a:lnTo>
                    <a:pt x="16861" y="1218627"/>
                  </a:lnTo>
                  <a:lnTo>
                    <a:pt x="9555" y="1172102"/>
                  </a:lnTo>
                  <a:lnTo>
                    <a:pt x="4278" y="1124907"/>
                  </a:lnTo>
                  <a:lnTo>
                    <a:pt x="1077" y="1077089"/>
                  </a:lnTo>
                  <a:lnTo>
                    <a:pt x="0" y="1028700"/>
                  </a:lnTo>
                  <a:lnTo>
                    <a:pt x="1077" y="980207"/>
                  </a:lnTo>
                  <a:lnTo>
                    <a:pt x="4278" y="932299"/>
                  </a:lnTo>
                  <a:lnTo>
                    <a:pt x="9555" y="885024"/>
                  </a:lnTo>
                  <a:lnTo>
                    <a:pt x="16861" y="838430"/>
                  </a:lnTo>
                  <a:lnTo>
                    <a:pt x="26147" y="792568"/>
                  </a:lnTo>
                  <a:lnTo>
                    <a:pt x="37368" y="747487"/>
                  </a:lnTo>
                  <a:lnTo>
                    <a:pt x="50474" y="703234"/>
                  </a:lnTo>
                  <a:lnTo>
                    <a:pt x="65420" y="659860"/>
                  </a:lnTo>
                  <a:lnTo>
                    <a:pt x="82156" y="617413"/>
                  </a:lnTo>
                  <a:lnTo>
                    <a:pt x="100637" y="575943"/>
                  </a:lnTo>
                  <a:lnTo>
                    <a:pt x="120814" y="535498"/>
                  </a:lnTo>
                  <a:lnTo>
                    <a:pt x="142640" y="496127"/>
                  </a:lnTo>
                  <a:lnTo>
                    <a:pt x="166067" y="457881"/>
                  </a:lnTo>
                  <a:lnTo>
                    <a:pt x="191048" y="420806"/>
                  </a:lnTo>
                  <a:lnTo>
                    <a:pt x="217536" y="384954"/>
                  </a:lnTo>
                  <a:lnTo>
                    <a:pt x="245483" y="350372"/>
                  </a:lnTo>
                  <a:lnTo>
                    <a:pt x="274842" y="317110"/>
                  </a:lnTo>
                  <a:lnTo>
                    <a:pt x="305565" y="285217"/>
                  </a:lnTo>
                  <a:lnTo>
                    <a:pt x="337605" y="254742"/>
                  </a:lnTo>
                  <a:lnTo>
                    <a:pt x="370914" y="225734"/>
                  </a:lnTo>
                  <a:lnTo>
                    <a:pt x="405444" y="198241"/>
                  </a:lnTo>
                  <a:lnTo>
                    <a:pt x="441150" y="172314"/>
                  </a:lnTo>
                  <a:lnTo>
                    <a:pt x="477982" y="148001"/>
                  </a:lnTo>
                  <a:lnTo>
                    <a:pt x="515894" y="125351"/>
                  </a:lnTo>
                  <a:lnTo>
                    <a:pt x="554838" y="104413"/>
                  </a:lnTo>
                  <a:lnTo>
                    <a:pt x="594766" y="85237"/>
                  </a:lnTo>
                  <a:lnTo>
                    <a:pt x="635632" y="67871"/>
                  </a:lnTo>
                  <a:lnTo>
                    <a:pt x="677387" y="52364"/>
                  </a:lnTo>
                  <a:lnTo>
                    <a:pt x="719985" y="38766"/>
                  </a:lnTo>
                  <a:lnTo>
                    <a:pt x="763377" y="27125"/>
                  </a:lnTo>
                  <a:lnTo>
                    <a:pt x="807517" y="17491"/>
                  </a:lnTo>
                  <a:lnTo>
                    <a:pt x="852356" y="9912"/>
                  </a:lnTo>
                  <a:lnTo>
                    <a:pt x="897848" y="4438"/>
                  </a:lnTo>
                  <a:lnTo>
                    <a:pt x="943945" y="1117"/>
                  </a:lnTo>
                  <a:lnTo>
                    <a:pt x="990600" y="0"/>
                  </a:lnTo>
                  <a:lnTo>
                    <a:pt x="1037151" y="1117"/>
                  </a:lnTo>
                  <a:lnTo>
                    <a:pt x="1083157" y="4438"/>
                  </a:lnTo>
                  <a:lnTo>
                    <a:pt x="1128570" y="9912"/>
                  </a:lnTo>
                  <a:lnTo>
                    <a:pt x="1173341" y="17491"/>
                  </a:lnTo>
                  <a:lnTo>
                    <a:pt x="1217422" y="27125"/>
                  </a:lnTo>
                  <a:lnTo>
                    <a:pt x="1260766" y="38766"/>
                  </a:lnTo>
                  <a:lnTo>
                    <a:pt x="1303324" y="52364"/>
                  </a:lnTo>
                  <a:lnTo>
                    <a:pt x="1345049" y="67871"/>
                  </a:lnTo>
                  <a:lnTo>
                    <a:pt x="1385892" y="85237"/>
                  </a:lnTo>
                  <a:lnTo>
                    <a:pt x="1425806" y="104413"/>
                  </a:lnTo>
                  <a:lnTo>
                    <a:pt x="1464742" y="125351"/>
                  </a:lnTo>
                  <a:lnTo>
                    <a:pt x="1502653" y="148001"/>
                  </a:lnTo>
                  <a:lnTo>
                    <a:pt x="1539490" y="172314"/>
                  </a:lnTo>
                  <a:lnTo>
                    <a:pt x="1575206" y="198241"/>
                  </a:lnTo>
                  <a:lnTo>
                    <a:pt x="1609752" y="225734"/>
                  </a:lnTo>
                  <a:lnTo>
                    <a:pt x="1643081" y="254742"/>
                  </a:lnTo>
                  <a:lnTo>
                    <a:pt x="1675145" y="285217"/>
                  </a:lnTo>
                  <a:lnTo>
                    <a:pt x="1705895" y="317110"/>
                  </a:lnTo>
                  <a:lnTo>
                    <a:pt x="1735284" y="350372"/>
                  </a:lnTo>
                  <a:lnTo>
                    <a:pt x="1763263" y="384954"/>
                  </a:lnTo>
                  <a:lnTo>
                    <a:pt x="1789785" y="420806"/>
                  </a:lnTo>
                  <a:lnTo>
                    <a:pt x="1814802" y="457881"/>
                  </a:lnTo>
                  <a:lnTo>
                    <a:pt x="1838265" y="496127"/>
                  </a:lnTo>
                  <a:lnTo>
                    <a:pt x="1860127" y="535498"/>
                  </a:lnTo>
                  <a:lnTo>
                    <a:pt x="1880340" y="575943"/>
                  </a:lnTo>
                  <a:lnTo>
                    <a:pt x="1898856" y="617413"/>
                  </a:lnTo>
                  <a:lnTo>
                    <a:pt x="1915626" y="659860"/>
                  </a:lnTo>
                  <a:lnTo>
                    <a:pt x="1930603" y="703234"/>
                  </a:lnTo>
                  <a:lnTo>
                    <a:pt x="1943738" y="747487"/>
                  </a:lnTo>
                  <a:lnTo>
                    <a:pt x="1954985" y="792568"/>
                  </a:lnTo>
                  <a:lnTo>
                    <a:pt x="1964294" y="838430"/>
                  </a:lnTo>
                  <a:lnTo>
                    <a:pt x="1971618" y="885024"/>
                  </a:lnTo>
                  <a:lnTo>
                    <a:pt x="1976909" y="932299"/>
                  </a:lnTo>
                  <a:lnTo>
                    <a:pt x="1980119" y="980207"/>
                  </a:lnTo>
                  <a:lnTo>
                    <a:pt x="1981200" y="1028700"/>
                  </a:lnTo>
                  <a:lnTo>
                    <a:pt x="1980119" y="1077089"/>
                  </a:lnTo>
                  <a:lnTo>
                    <a:pt x="1976909" y="1124907"/>
                  </a:lnTo>
                  <a:lnTo>
                    <a:pt x="1971618" y="1172102"/>
                  </a:lnTo>
                  <a:lnTo>
                    <a:pt x="1964294" y="1218627"/>
                  </a:lnTo>
                  <a:lnTo>
                    <a:pt x="1954985" y="1264431"/>
                  </a:lnTo>
                  <a:lnTo>
                    <a:pt x="1943738" y="1309464"/>
                  </a:lnTo>
                  <a:lnTo>
                    <a:pt x="1930603" y="1353677"/>
                  </a:lnTo>
                  <a:lnTo>
                    <a:pt x="1915626" y="1397021"/>
                  </a:lnTo>
                  <a:lnTo>
                    <a:pt x="1898856" y="1439445"/>
                  </a:lnTo>
                  <a:lnTo>
                    <a:pt x="1880340" y="1480901"/>
                  </a:lnTo>
                  <a:lnTo>
                    <a:pt x="1860127" y="1521338"/>
                  </a:lnTo>
                  <a:lnTo>
                    <a:pt x="1838265" y="1560708"/>
                  </a:lnTo>
                  <a:lnTo>
                    <a:pt x="1814802" y="1598959"/>
                  </a:lnTo>
                  <a:lnTo>
                    <a:pt x="1789785" y="1636044"/>
                  </a:lnTo>
                  <a:lnTo>
                    <a:pt x="1763263" y="1671912"/>
                  </a:lnTo>
                  <a:lnTo>
                    <a:pt x="1735284" y="1706514"/>
                  </a:lnTo>
                  <a:lnTo>
                    <a:pt x="1705895" y="1739799"/>
                  </a:lnTo>
                  <a:lnTo>
                    <a:pt x="1675145" y="1771720"/>
                  </a:lnTo>
                  <a:lnTo>
                    <a:pt x="1643081" y="1802225"/>
                  </a:lnTo>
                  <a:lnTo>
                    <a:pt x="1609752" y="1831265"/>
                  </a:lnTo>
                  <a:lnTo>
                    <a:pt x="1575206" y="1858792"/>
                  </a:lnTo>
                  <a:lnTo>
                    <a:pt x="1539490" y="1884754"/>
                  </a:lnTo>
                  <a:lnTo>
                    <a:pt x="1502653" y="1909104"/>
                  </a:lnTo>
                  <a:lnTo>
                    <a:pt x="1464742" y="1931790"/>
                  </a:lnTo>
                  <a:lnTo>
                    <a:pt x="1425806" y="1952763"/>
                  </a:lnTo>
                  <a:lnTo>
                    <a:pt x="1385892" y="1971975"/>
                  </a:lnTo>
                  <a:lnTo>
                    <a:pt x="1345049" y="1989375"/>
                  </a:lnTo>
                  <a:lnTo>
                    <a:pt x="1303324" y="2004913"/>
                  </a:lnTo>
                  <a:lnTo>
                    <a:pt x="1260766" y="2018540"/>
                  </a:lnTo>
                  <a:lnTo>
                    <a:pt x="1217422" y="2030207"/>
                  </a:lnTo>
                  <a:lnTo>
                    <a:pt x="1173341" y="2039864"/>
                  </a:lnTo>
                  <a:lnTo>
                    <a:pt x="1128570" y="2047462"/>
                  </a:lnTo>
                  <a:lnTo>
                    <a:pt x="1083157" y="2052950"/>
                  </a:lnTo>
                  <a:lnTo>
                    <a:pt x="1037151" y="2056279"/>
                  </a:lnTo>
                  <a:lnTo>
                    <a:pt x="990600" y="2057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4339" y="1117457"/>
            <a:ext cx="4476751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40" dirty="0"/>
              <a:t>Struktur </a:t>
            </a:r>
            <a:r>
              <a:rPr sz="4300" spc="-190" dirty="0"/>
              <a:t>-</a:t>
            </a:r>
            <a:r>
              <a:rPr sz="4300" spc="-160" dirty="0"/>
              <a:t> </a:t>
            </a:r>
            <a:r>
              <a:rPr sz="4300" spc="165" dirty="0"/>
              <a:t>CPU</a:t>
            </a:r>
            <a:endParaRPr sz="4300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85800" y="3049270"/>
            <a:ext cx="916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Computer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0669" y="3006090"/>
            <a:ext cx="92900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A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thmet</a:t>
            </a:r>
            <a:r>
              <a:rPr sz="1600" dirty="0">
                <a:latin typeface="Arial"/>
                <a:cs typeface="Arial"/>
              </a:rPr>
              <a:t>ic  </a:t>
            </a: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spc="-5" dirty="0">
                <a:latin typeface="Arial"/>
                <a:cs typeface="Arial"/>
              </a:rPr>
              <a:t>Logic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Unit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6279" y="5167629"/>
            <a:ext cx="679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ontrol  Unit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7670" y="4100829"/>
            <a:ext cx="1413510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CPU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4"/>
              </a:lnSpc>
            </a:pPr>
            <a:r>
              <a:rPr sz="1600" spc="-5" dirty="0">
                <a:latin typeface="Arial"/>
                <a:cs typeface="Arial"/>
              </a:rPr>
              <a:t>Interconnection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0" y="2209800"/>
            <a:ext cx="3886200" cy="4267200"/>
          </a:xfrm>
          <a:custGeom>
            <a:avLst/>
            <a:gdLst/>
            <a:ahLst/>
            <a:cxnLst/>
            <a:rect l="l" t="t" r="r" b="b"/>
            <a:pathLst>
              <a:path w="3886200" h="4267200">
                <a:moveTo>
                  <a:pt x="0" y="1371600"/>
                </a:moveTo>
                <a:lnTo>
                  <a:pt x="3886200" y="0"/>
                </a:lnTo>
              </a:path>
              <a:path w="3886200" h="4267200">
                <a:moveTo>
                  <a:pt x="0" y="2133600"/>
                </a:moveTo>
                <a:lnTo>
                  <a:pt x="3733800" y="426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11090" y="3202940"/>
            <a:ext cx="882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eg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5" dirty="0">
                <a:latin typeface="Arial"/>
                <a:cs typeface="Arial"/>
              </a:rPr>
              <a:t>ter</a:t>
            </a:r>
            <a:r>
              <a:rPr sz="160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800" y="3276600"/>
            <a:ext cx="1600200" cy="1066800"/>
          </a:xfrm>
          <a:custGeom>
            <a:avLst/>
            <a:gdLst/>
            <a:ahLst/>
            <a:cxnLst/>
            <a:rect l="l" t="t" r="r" b="b"/>
            <a:pathLst>
              <a:path w="1600200" h="1066800">
                <a:moveTo>
                  <a:pt x="1257300" y="1066800"/>
                </a:moveTo>
                <a:lnTo>
                  <a:pt x="1210801" y="1063305"/>
                </a:lnTo>
                <a:lnTo>
                  <a:pt x="1166195" y="1053129"/>
                </a:lnTo>
                <a:lnTo>
                  <a:pt x="1123890" y="1036736"/>
                </a:lnTo>
                <a:lnTo>
                  <a:pt x="1084297" y="1014588"/>
                </a:lnTo>
                <a:lnTo>
                  <a:pt x="1047827" y="987149"/>
                </a:lnTo>
                <a:lnTo>
                  <a:pt x="1014888" y="954881"/>
                </a:lnTo>
                <a:lnTo>
                  <a:pt x="985892" y="918247"/>
                </a:lnTo>
                <a:lnTo>
                  <a:pt x="961248" y="877711"/>
                </a:lnTo>
                <a:lnTo>
                  <a:pt x="941367" y="833735"/>
                </a:lnTo>
                <a:lnTo>
                  <a:pt x="926659" y="786782"/>
                </a:lnTo>
                <a:lnTo>
                  <a:pt x="917533" y="737316"/>
                </a:lnTo>
                <a:lnTo>
                  <a:pt x="914400" y="685800"/>
                </a:lnTo>
                <a:lnTo>
                  <a:pt x="917533" y="634016"/>
                </a:lnTo>
                <a:lnTo>
                  <a:pt x="926659" y="584376"/>
                </a:lnTo>
                <a:lnTo>
                  <a:pt x="941367" y="537329"/>
                </a:lnTo>
                <a:lnTo>
                  <a:pt x="961248" y="493324"/>
                </a:lnTo>
                <a:lnTo>
                  <a:pt x="985892" y="452812"/>
                </a:lnTo>
                <a:lnTo>
                  <a:pt x="1014888" y="416242"/>
                </a:lnTo>
                <a:lnTo>
                  <a:pt x="1047827" y="384064"/>
                </a:lnTo>
                <a:lnTo>
                  <a:pt x="1084297" y="356728"/>
                </a:lnTo>
                <a:lnTo>
                  <a:pt x="1123890" y="334684"/>
                </a:lnTo>
                <a:lnTo>
                  <a:pt x="1166195" y="318381"/>
                </a:lnTo>
                <a:lnTo>
                  <a:pt x="1210801" y="308270"/>
                </a:lnTo>
                <a:lnTo>
                  <a:pt x="1257300" y="304800"/>
                </a:lnTo>
                <a:lnTo>
                  <a:pt x="1303798" y="308270"/>
                </a:lnTo>
                <a:lnTo>
                  <a:pt x="1348404" y="318381"/>
                </a:lnTo>
                <a:lnTo>
                  <a:pt x="1390709" y="334684"/>
                </a:lnTo>
                <a:lnTo>
                  <a:pt x="1430302" y="356728"/>
                </a:lnTo>
                <a:lnTo>
                  <a:pt x="1466772" y="384064"/>
                </a:lnTo>
                <a:lnTo>
                  <a:pt x="1499711" y="416242"/>
                </a:lnTo>
                <a:lnTo>
                  <a:pt x="1528707" y="452812"/>
                </a:lnTo>
                <a:lnTo>
                  <a:pt x="1553351" y="493324"/>
                </a:lnTo>
                <a:lnTo>
                  <a:pt x="1573232" y="537329"/>
                </a:lnTo>
                <a:lnTo>
                  <a:pt x="1587940" y="584376"/>
                </a:lnTo>
                <a:lnTo>
                  <a:pt x="1597066" y="634016"/>
                </a:lnTo>
                <a:lnTo>
                  <a:pt x="1600200" y="685800"/>
                </a:lnTo>
                <a:lnTo>
                  <a:pt x="1597066" y="737316"/>
                </a:lnTo>
                <a:lnTo>
                  <a:pt x="1587940" y="786782"/>
                </a:lnTo>
                <a:lnTo>
                  <a:pt x="1573232" y="833735"/>
                </a:lnTo>
                <a:lnTo>
                  <a:pt x="1553351" y="877711"/>
                </a:lnTo>
                <a:lnTo>
                  <a:pt x="1528707" y="918247"/>
                </a:lnTo>
                <a:lnTo>
                  <a:pt x="1499711" y="954881"/>
                </a:lnTo>
                <a:lnTo>
                  <a:pt x="1466772" y="987149"/>
                </a:lnTo>
                <a:lnTo>
                  <a:pt x="1430302" y="1014588"/>
                </a:lnTo>
                <a:lnTo>
                  <a:pt x="1390709" y="1036736"/>
                </a:lnTo>
                <a:lnTo>
                  <a:pt x="1348404" y="1053129"/>
                </a:lnTo>
                <a:lnTo>
                  <a:pt x="1303798" y="1063305"/>
                </a:lnTo>
                <a:lnTo>
                  <a:pt x="1257300" y="1066800"/>
                </a:lnTo>
                <a:close/>
              </a:path>
              <a:path w="1600200" h="1066800">
                <a:moveTo>
                  <a:pt x="304800" y="609600"/>
                </a:moveTo>
                <a:lnTo>
                  <a:pt x="255220" y="605591"/>
                </a:lnTo>
                <a:lnTo>
                  <a:pt x="208239" y="593994"/>
                </a:lnTo>
                <a:lnTo>
                  <a:pt x="164473" y="575447"/>
                </a:lnTo>
                <a:lnTo>
                  <a:pt x="124541" y="550590"/>
                </a:lnTo>
                <a:lnTo>
                  <a:pt x="89058" y="520065"/>
                </a:lnTo>
                <a:lnTo>
                  <a:pt x="58643" y="484510"/>
                </a:lnTo>
                <a:lnTo>
                  <a:pt x="33912" y="444566"/>
                </a:lnTo>
                <a:lnTo>
                  <a:pt x="15483" y="400872"/>
                </a:lnTo>
                <a:lnTo>
                  <a:pt x="3973" y="354070"/>
                </a:lnTo>
                <a:lnTo>
                  <a:pt x="0" y="304800"/>
                </a:lnTo>
                <a:lnTo>
                  <a:pt x="3973" y="255220"/>
                </a:lnTo>
                <a:lnTo>
                  <a:pt x="15483" y="208239"/>
                </a:lnTo>
                <a:lnTo>
                  <a:pt x="33912" y="164473"/>
                </a:lnTo>
                <a:lnTo>
                  <a:pt x="58643" y="124541"/>
                </a:lnTo>
                <a:lnTo>
                  <a:pt x="89058" y="89058"/>
                </a:lnTo>
                <a:lnTo>
                  <a:pt x="124541" y="58643"/>
                </a:lnTo>
                <a:lnTo>
                  <a:pt x="164473" y="33912"/>
                </a:lnTo>
                <a:lnTo>
                  <a:pt x="208239" y="15483"/>
                </a:lnTo>
                <a:lnTo>
                  <a:pt x="255220" y="3973"/>
                </a:lnTo>
                <a:lnTo>
                  <a:pt x="304800" y="0"/>
                </a:lnTo>
                <a:lnTo>
                  <a:pt x="354070" y="3973"/>
                </a:lnTo>
                <a:lnTo>
                  <a:pt x="400872" y="15483"/>
                </a:lnTo>
                <a:lnTo>
                  <a:pt x="444566" y="33912"/>
                </a:lnTo>
                <a:lnTo>
                  <a:pt x="484510" y="58643"/>
                </a:lnTo>
                <a:lnTo>
                  <a:pt x="520065" y="89058"/>
                </a:lnTo>
                <a:lnTo>
                  <a:pt x="550590" y="124541"/>
                </a:lnTo>
                <a:lnTo>
                  <a:pt x="575447" y="164473"/>
                </a:lnTo>
                <a:lnTo>
                  <a:pt x="593994" y="208239"/>
                </a:lnTo>
                <a:lnTo>
                  <a:pt x="605591" y="255220"/>
                </a:lnTo>
                <a:lnTo>
                  <a:pt x="609600" y="304800"/>
                </a:lnTo>
                <a:lnTo>
                  <a:pt x="605591" y="354070"/>
                </a:lnTo>
                <a:lnTo>
                  <a:pt x="593994" y="400872"/>
                </a:lnTo>
                <a:lnTo>
                  <a:pt x="575447" y="444566"/>
                </a:lnTo>
                <a:lnTo>
                  <a:pt x="550590" y="484510"/>
                </a:lnTo>
                <a:lnTo>
                  <a:pt x="520065" y="520065"/>
                </a:lnTo>
                <a:lnTo>
                  <a:pt x="484510" y="550590"/>
                </a:lnTo>
                <a:lnTo>
                  <a:pt x="444566" y="575447"/>
                </a:lnTo>
                <a:lnTo>
                  <a:pt x="400872" y="593994"/>
                </a:lnTo>
                <a:lnTo>
                  <a:pt x="354070" y="605591"/>
                </a:lnTo>
                <a:lnTo>
                  <a:pt x="304800" y="6096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5300" y="3477259"/>
            <a:ext cx="229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/</a:t>
            </a:r>
            <a:r>
              <a:rPr sz="1200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000" y="3581400"/>
            <a:ext cx="914400" cy="1295400"/>
          </a:xfrm>
          <a:custGeom>
            <a:avLst/>
            <a:gdLst/>
            <a:ahLst/>
            <a:cxnLst/>
            <a:rect l="l" t="t" r="r" b="b"/>
            <a:pathLst>
              <a:path w="914400" h="1295400">
                <a:moveTo>
                  <a:pt x="342900" y="1295400"/>
                </a:moveTo>
                <a:lnTo>
                  <a:pt x="296134" y="1292266"/>
                </a:lnTo>
                <a:lnTo>
                  <a:pt x="251354" y="1283140"/>
                </a:lnTo>
                <a:lnTo>
                  <a:pt x="208954" y="1268432"/>
                </a:lnTo>
                <a:lnTo>
                  <a:pt x="169333" y="1248551"/>
                </a:lnTo>
                <a:lnTo>
                  <a:pt x="132886" y="1223907"/>
                </a:lnTo>
                <a:lnTo>
                  <a:pt x="100012" y="1194911"/>
                </a:lnTo>
                <a:lnTo>
                  <a:pt x="71106" y="1161972"/>
                </a:lnTo>
                <a:lnTo>
                  <a:pt x="46566" y="1125502"/>
                </a:lnTo>
                <a:lnTo>
                  <a:pt x="26789" y="1085909"/>
                </a:lnTo>
                <a:lnTo>
                  <a:pt x="12170" y="1043604"/>
                </a:lnTo>
                <a:lnTo>
                  <a:pt x="3108" y="998998"/>
                </a:lnTo>
                <a:lnTo>
                  <a:pt x="0" y="952500"/>
                </a:lnTo>
                <a:lnTo>
                  <a:pt x="3108" y="906001"/>
                </a:lnTo>
                <a:lnTo>
                  <a:pt x="12170" y="861395"/>
                </a:lnTo>
                <a:lnTo>
                  <a:pt x="26789" y="819090"/>
                </a:lnTo>
                <a:lnTo>
                  <a:pt x="46566" y="779497"/>
                </a:lnTo>
                <a:lnTo>
                  <a:pt x="71106" y="743027"/>
                </a:lnTo>
                <a:lnTo>
                  <a:pt x="100012" y="710088"/>
                </a:lnTo>
                <a:lnTo>
                  <a:pt x="132886" y="681092"/>
                </a:lnTo>
                <a:lnTo>
                  <a:pt x="169333" y="656448"/>
                </a:lnTo>
                <a:lnTo>
                  <a:pt x="208954" y="636567"/>
                </a:lnTo>
                <a:lnTo>
                  <a:pt x="251354" y="621859"/>
                </a:lnTo>
                <a:lnTo>
                  <a:pt x="296134" y="612733"/>
                </a:lnTo>
                <a:lnTo>
                  <a:pt x="342900" y="609600"/>
                </a:lnTo>
                <a:lnTo>
                  <a:pt x="389398" y="612733"/>
                </a:lnTo>
                <a:lnTo>
                  <a:pt x="434004" y="621859"/>
                </a:lnTo>
                <a:lnTo>
                  <a:pt x="476309" y="636567"/>
                </a:lnTo>
                <a:lnTo>
                  <a:pt x="515902" y="656448"/>
                </a:lnTo>
                <a:lnTo>
                  <a:pt x="552372" y="681092"/>
                </a:lnTo>
                <a:lnTo>
                  <a:pt x="585311" y="710088"/>
                </a:lnTo>
                <a:lnTo>
                  <a:pt x="614307" y="743027"/>
                </a:lnTo>
                <a:lnTo>
                  <a:pt x="638951" y="779497"/>
                </a:lnTo>
                <a:lnTo>
                  <a:pt x="658832" y="819090"/>
                </a:lnTo>
                <a:lnTo>
                  <a:pt x="673540" y="861395"/>
                </a:lnTo>
                <a:lnTo>
                  <a:pt x="682666" y="906001"/>
                </a:lnTo>
                <a:lnTo>
                  <a:pt x="685800" y="952500"/>
                </a:lnTo>
                <a:lnTo>
                  <a:pt x="682666" y="998998"/>
                </a:lnTo>
                <a:lnTo>
                  <a:pt x="673540" y="1043604"/>
                </a:lnTo>
                <a:lnTo>
                  <a:pt x="658832" y="1085909"/>
                </a:lnTo>
                <a:lnTo>
                  <a:pt x="638951" y="1125502"/>
                </a:lnTo>
                <a:lnTo>
                  <a:pt x="614307" y="1161972"/>
                </a:lnTo>
                <a:lnTo>
                  <a:pt x="585311" y="1194911"/>
                </a:lnTo>
                <a:lnTo>
                  <a:pt x="552372" y="1223907"/>
                </a:lnTo>
                <a:lnTo>
                  <a:pt x="515902" y="1248551"/>
                </a:lnTo>
                <a:lnTo>
                  <a:pt x="476309" y="1268432"/>
                </a:lnTo>
                <a:lnTo>
                  <a:pt x="434004" y="1283140"/>
                </a:lnTo>
                <a:lnTo>
                  <a:pt x="389398" y="1292266"/>
                </a:lnTo>
                <a:lnTo>
                  <a:pt x="342900" y="1295400"/>
                </a:lnTo>
                <a:close/>
              </a:path>
              <a:path w="914400" h="1295400">
                <a:moveTo>
                  <a:pt x="571500" y="762000"/>
                </a:moveTo>
                <a:lnTo>
                  <a:pt x="524734" y="758505"/>
                </a:lnTo>
                <a:lnTo>
                  <a:pt x="479954" y="748329"/>
                </a:lnTo>
                <a:lnTo>
                  <a:pt x="437554" y="731936"/>
                </a:lnTo>
                <a:lnTo>
                  <a:pt x="397933" y="709788"/>
                </a:lnTo>
                <a:lnTo>
                  <a:pt x="361486" y="682349"/>
                </a:lnTo>
                <a:lnTo>
                  <a:pt x="328612" y="650081"/>
                </a:lnTo>
                <a:lnTo>
                  <a:pt x="299706" y="613447"/>
                </a:lnTo>
                <a:lnTo>
                  <a:pt x="275166" y="572911"/>
                </a:lnTo>
                <a:lnTo>
                  <a:pt x="255389" y="528935"/>
                </a:lnTo>
                <a:lnTo>
                  <a:pt x="240770" y="481982"/>
                </a:lnTo>
                <a:lnTo>
                  <a:pt x="231708" y="432516"/>
                </a:lnTo>
                <a:lnTo>
                  <a:pt x="228600" y="381000"/>
                </a:lnTo>
                <a:lnTo>
                  <a:pt x="231708" y="329216"/>
                </a:lnTo>
                <a:lnTo>
                  <a:pt x="240770" y="279576"/>
                </a:lnTo>
                <a:lnTo>
                  <a:pt x="255389" y="232529"/>
                </a:lnTo>
                <a:lnTo>
                  <a:pt x="275166" y="188524"/>
                </a:lnTo>
                <a:lnTo>
                  <a:pt x="299706" y="148012"/>
                </a:lnTo>
                <a:lnTo>
                  <a:pt x="328612" y="111442"/>
                </a:lnTo>
                <a:lnTo>
                  <a:pt x="361486" y="79264"/>
                </a:lnTo>
                <a:lnTo>
                  <a:pt x="397933" y="51928"/>
                </a:lnTo>
                <a:lnTo>
                  <a:pt x="437554" y="29884"/>
                </a:lnTo>
                <a:lnTo>
                  <a:pt x="479954" y="13581"/>
                </a:lnTo>
                <a:lnTo>
                  <a:pt x="524734" y="3470"/>
                </a:lnTo>
                <a:lnTo>
                  <a:pt x="571500" y="0"/>
                </a:lnTo>
                <a:lnTo>
                  <a:pt x="617998" y="3470"/>
                </a:lnTo>
                <a:lnTo>
                  <a:pt x="662604" y="13581"/>
                </a:lnTo>
                <a:lnTo>
                  <a:pt x="704909" y="29884"/>
                </a:lnTo>
                <a:lnTo>
                  <a:pt x="744502" y="51928"/>
                </a:lnTo>
                <a:lnTo>
                  <a:pt x="780972" y="79264"/>
                </a:lnTo>
                <a:lnTo>
                  <a:pt x="813911" y="111442"/>
                </a:lnTo>
                <a:lnTo>
                  <a:pt x="842907" y="148012"/>
                </a:lnTo>
                <a:lnTo>
                  <a:pt x="867551" y="188524"/>
                </a:lnTo>
                <a:lnTo>
                  <a:pt x="887432" y="232529"/>
                </a:lnTo>
                <a:lnTo>
                  <a:pt x="902140" y="279576"/>
                </a:lnTo>
                <a:lnTo>
                  <a:pt x="911266" y="329216"/>
                </a:lnTo>
                <a:lnTo>
                  <a:pt x="914400" y="381000"/>
                </a:lnTo>
                <a:lnTo>
                  <a:pt x="911266" y="432516"/>
                </a:lnTo>
                <a:lnTo>
                  <a:pt x="902140" y="481982"/>
                </a:lnTo>
                <a:lnTo>
                  <a:pt x="887432" y="528935"/>
                </a:lnTo>
                <a:lnTo>
                  <a:pt x="867551" y="572911"/>
                </a:lnTo>
                <a:lnTo>
                  <a:pt x="842907" y="613447"/>
                </a:lnTo>
                <a:lnTo>
                  <a:pt x="813911" y="650081"/>
                </a:lnTo>
                <a:lnTo>
                  <a:pt x="780972" y="682349"/>
                </a:lnTo>
                <a:lnTo>
                  <a:pt x="744502" y="709788"/>
                </a:lnTo>
                <a:lnTo>
                  <a:pt x="704909" y="731936"/>
                </a:lnTo>
                <a:lnTo>
                  <a:pt x="662604" y="748329"/>
                </a:lnTo>
                <a:lnTo>
                  <a:pt x="617998" y="758505"/>
                </a:lnTo>
                <a:lnTo>
                  <a:pt x="571500" y="762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1009" y="4409440"/>
            <a:ext cx="577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Me</a:t>
            </a:r>
            <a:r>
              <a:rPr sz="1200" spc="10" dirty="0">
                <a:latin typeface="Arial"/>
                <a:cs typeface="Arial"/>
              </a:rPr>
              <a:t>m</a:t>
            </a:r>
            <a:r>
              <a:rPr sz="1200" dirty="0">
                <a:latin typeface="Arial"/>
                <a:cs typeface="Arial"/>
              </a:rPr>
              <a:t>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069" y="3845559"/>
            <a:ext cx="1066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marR="5080" indent="-123189">
              <a:lnSpc>
                <a:spcPct val="100000"/>
              </a:lnSpc>
              <a:spcBef>
                <a:spcPts val="100"/>
              </a:spcBef>
              <a:tabLst>
                <a:tab pos="730885" algn="l"/>
              </a:tabLst>
            </a:pPr>
            <a:r>
              <a:rPr sz="1200" spc="5" dirty="0">
                <a:latin typeface="Arial"/>
                <a:cs typeface="Arial"/>
              </a:rPr>
              <a:t>S</a:t>
            </a:r>
            <a:r>
              <a:rPr sz="1200" spc="-10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em	CPU  Bus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9320" y="2354579"/>
            <a:ext cx="5632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Arial"/>
                <a:cs typeface="Arial"/>
              </a:rPr>
              <a:t>CP</a:t>
            </a:r>
            <a:r>
              <a:rPr sz="2000" dirty="0">
                <a:latin typeface="Arial"/>
                <a:cs typeface="Arial"/>
              </a:rPr>
              <a:t>U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404620"/>
            <a:ext cx="8079739" cy="386259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800" spc="-80" dirty="0">
                <a:latin typeface="Trebuchet MS"/>
                <a:cs typeface="Trebuchet MS"/>
              </a:rPr>
              <a:t>Komponen-komponen </a:t>
            </a:r>
            <a:r>
              <a:rPr sz="2800" spc="-90" dirty="0">
                <a:latin typeface="Trebuchet MS"/>
                <a:cs typeface="Trebuchet MS"/>
              </a:rPr>
              <a:t>struktur </a:t>
            </a:r>
            <a:r>
              <a:rPr sz="2800" spc="-200" dirty="0">
                <a:latin typeface="Trebuchet MS"/>
                <a:cs typeface="Trebuchet MS"/>
              </a:rPr>
              <a:t>utamanya</a:t>
            </a:r>
            <a:r>
              <a:rPr sz="2800" spc="-50" dirty="0">
                <a:latin typeface="Trebuchet MS"/>
                <a:cs typeface="Trebuchet MS"/>
              </a:rPr>
              <a:t> </a:t>
            </a:r>
            <a:r>
              <a:rPr sz="2800" spc="-250" dirty="0">
                <a:latin typeface="Trebuchet MS"/>
                <a:cs typeface="Trebuchet MS"/>
              </a:rPr>
              <a:t>adalah:</a:t>
            </a:r>
            <a:endParaRPr sz="2800" dirty="0">
              <a:latin typeface="Trebuchet MS"/>
              <a:cs typeface="Trebuchet MS"/>
            </a:endParaRPr>
          </a:p>
          <a:p>
            <a:pPr marL="418465" marR="455295" indent="-406400">
              <a:lnSpc>
                <a:spcPts val="3030"/>
              </a:lnSpc>
              <a:spcBef>
                <a:spcPts val="635"/>
              </a:spcBef>
              <a:buClr>
                <a:srgbClr val="3790A6"/>
              </a:buClr>
              <a:buSzPct val="80357"/>
              <a:buAutoNum type="alphaLcPeriod" startAt="2"/>
              <a:tabLst>
                <a:tab pos="418465" algn="l"/>
                <a:tab pos="419100" algn="l"/>
              </a:tabLst>
            </a:pPr>
            <a:r>
              <a:rPr sz="2800" spc="-20" dirty="0">
                <a:latin typeface="Trebuchet MS"/>
                <a:cs typeface="Trebuchet MS"/>
              </a:rPr>
              <a:t>Control </a:t>
            </a:r>
            <a:r>
              <a:rPr sz="2800" spc="-210" dirty="0">
                <a:latin typeface="Trebuchet MS"/>
                <a:cs typeface="Trebuchet MS"/>
              </a:rPr>
              <a:t>unit: </a:t>
            </a:r>
            <a:r>
              <a:rPr sz="2800" spc="-114" dirty="0">
                <a:latin typeface="Trebuchet MS"/>
                <a:cs typeface="Trebuchet MS"/>
              </a:rPr>
              <a:t>mengontrol operasi </a:t>
            </a:r>
            <a:r>
              <a:rPr sz="2800" spc="110" dirty="0">
                <a:latin typeface="Trebuchet MS"/>
                <a:cs typeface="Trebuchet MS"/>
              </a:rPr>
              <a:t>CPU </a:t>
            </a:r>
            <a:r>
              <a:rPr sz="2800" spc="-185" dirty="0">
                <a:latin typeface="Trebuchet MS"/>
                <a:cs typeface="Trebuchet MS"/>
              </a:rPr>
              <a:t>dan  </a:t>
            </a:r>
            <a:r>
              <a:rPr sz="2800" spc="-114" dirty="0">
                <a:latin typeface="Trebuchet MS"/>
                <a:cs typeface="Trebuchet MS"/>
              </a:rPr>
              <a:t>mengontrol</a:t>
            </a:r>
            <a:r>
              <a:rPr sz="2800" spc="-6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komputer</a:t>
            </a:r>
            <a:endParaRPr sz="2800" dirty="0">
              <a:latin typeface="Trebuchet MS"/>
              <a:cs typeface="Trebuchet MS"/>
            </a:endParaRPr>
          </a:p>
          <a:p>
            <a:pPr marL="418465" marR="185420" indent="-406400">
              <a:lnSpc>
                <a:spcPts val="3020"/>
              </a:lnSpc>
              <a:spcBef>
                <a:spcPts val="595"/>
              </a:spcBef>
              <a:buClr>
                <a:srgbClr val="3790A6"/>
              </a:buClr>
              <a:buSzPct val="80357"/>
              <a:buAutoNum type="alphaLcPeriod" startAt="2"/>
              <a:tabLst>
                <a:tab pos="418465" algn="l"/>
                <a:tab pos="419100" algn="l"/>
              </a:tabLst>
            </a:pPr>
            <a:r>
              <a:rPr sz="2800" spc="-120" dirty="0">
                <a:latin typeface="Trebuchet MS"/>
                <a:cs typeface="Trebuchet MS"/>
              </a:rPr>
              <a:t>Arithmetic </a:t>
            </a:r>
            <a:r>
              <a:rPr sz="2800" spc="-185" dirty="0">
                <a:latin typeface="Trebuchet MS"/>
                <a:cs typeface="Trebuchet MS"/>
              </a:rPr>
              <a:t>and </a:t>
            </a:r>
            <a:r>
              <a:rPr sz="2800" spc="-150" dirty="0">
                <a:latin typeface="Trebuchet MS"/>
                <a:cs typeface="Trebuchet MS"/>
              </a:rPr>
              <a:t>logic </a:t>
            </a:r>
            <a:r>
              <a:rPr sz="2800" spc="-210" dirty="0">
                <a:latin typeface="Trebuchet MS"/>
                <a:cs typeface="Trebuchet MS"/>
              </a:rPr>
              <a:t>unit: </a:t>
            </a:r>
            <a:r>
              <a:rPr sz="2800" spc="-150" dirty="0">
                <a:latin typeface="Trebuchet MS"/>
                <a:cs typeface="Trebuchet MS"/>
              </a:rPr>
              <a:t>membentuk </a:t>
            </a:r>
            <a:r>
              <a:rPr sz="2800" spc="-170" dirty="0">
                <a:latin typeface="Trebuchet MS"/>
                <a:cs typeface="Trebuchet MS"/>
              </a:rPr>
              <a:t>fungsi-  </a:t>
            </a:r>
            <a:r>
              <a:rPr sz="2800" spc="-180" dirty="0">
                <a:latin typeface="Trebuchet MS"/>
                <a:cs typeface="Trebuchet MS"/>
              </a:rPr>
              <a:t>fungsi </a:t>
            </a:r>
            <a:r>
              <a:rPr sz="2800" spc="-170" dirty="0">
                <a:latin typeface="Trebuchet MS"/>
                <a:cs typeface="Trebuchet MS"/>
              </a:rPr>
              <a:t>pengolahan </a:t>
            </a:r>
            <a:r>
              <a:rPr sz="2800" spc="-220" dirty="0">
                <a:latin typeface="Trebuchet MS"/>
                <a:cs typeface="Trebuchet MS"/>
              </a:rPr>
              <a:t>data</a:t>
            </a:r>
            <a:r>
              <a:rPr sz="2800" spc="135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komputer</a:t>
            </a:r>
            <a:endParaRPr sz="2800" dirty="0">
              <a:latin typeface="Trebuchet MS"/>
              <a:cs typeface="Trebuchet MS"/>
            </a:endParaRPr>
          </a:p>
          <a:p>
            <a:pPr marL="418465" marR="337820" indent="-406400">
              <a:lnSpc>
                <a:spcPts val="3020"/>
              </a:lnSpc>
              <a:spcBef>
                <a:spcPts val="600"/>
              </a:spcBef>
              <a:buClr>
                <a:srgbClr val="3790A6"/>
              </a:buClr>
              <a:buSzPct val="80357"/>
              <a:buAutoNum type="alphaLcPeriod" startAt="2"/>
              <a:tabLst>
                <a:tab pos="418465" algn="l"/>
                <a:tab pos="419100" algn="l"/>
              </a:tabLst>
            </a:pPr>
            <a:r>
              <a:rPr sz="2800" spc="-140" dirty="0">
                <a:latin typeface="Trebuchet MS"/>
                <a:cs typeface="Trebuchet MS"/>
              </a:rPr>
              <a:t>Registers: </a:t>
            </a:r>
            <a:r>
              <a:rPr sz="2800" spc="-200" dirty="0">
                <a:latin typeface="Trebuchet MS"/>
                <a:cs typeface="Trebuchet MS"/>
              </a:rPr>
              <a:t>sebagai </a:t>
            </a:r>
            <a:r>
              <a:rPr sz="2800" spc="-180" dirty="0">
                <a:latin typeface="Trebuchet MS"/>
                <a:cs typeface="Trebuchet MS"/>
              </a:rPr>
              <a:t>penyimpanan </a:t>
            </a:r>
            <a:r>
              <a:rPr sz="2800" spc="-165" dirty="0">
                <a:latin typeface="Trebuchet MS"/>
                <a:cs typeface="Trebuchet MS"/>
              </a:rPr>
              <a:t>internal </a:t>
            </a:r>
            <a:r>
              <a:rPr sz="2800" spc="-215" dirty="0">
                <a:latin typeface="Trebuchet MS"/>
                <a:cs typeface="Trebuchet MS"/>
              </a:rPr>
              <a:t>bagi  </a:t>
            </a:r>
            <a:r>
              <a:rPr sz="2800" spc="105" dirty="0">
                <a:latin typeface="Trebuchet MS"/>
                <a:cs typeface="Trebuchet MS"/>
              </a:rPr>
              <a:t>CPU</a:t>
            </a:r>
            <a:endParaRPr sz="2800" dirty="0">
              <a:latin typeface="Trebuchet MS"/>
              <a:cs typeface="Trebuchet MS"/>
            </a:endParaRPr>
          </a:p>
          <a:p>
            <a:pPr marL="418465" marR="470534" indent="-406400">
              <a:lnSpc>
                <a:spcPts val="3020"/>
              </a:lnSpc>
              <a:spcBef>
                <a:spcPts val="600"/>
              </a:spcBef>
              <a:buClr>
                <a:srgbClr val="3790A6"/>
              </a:buClr>
              <a:buSzPct val="80357"/>
              <a:buAutoNum type="alphaLcPeriod" startAt="2"/>
              <a:tabLst>
                <a:tab pos="418465" algn="l"/>
                <a:tab pos="419100" algn="l"/>
              </a:tabLst>
            </a:pPr>
            <a:r>
              <a:rPr sz="2800" spc="105" dirty="0">
                <a:latin typeface="Trebuchet MS"/>
                <a:cs typeface="Trebuchet MS"/>
              </a:rPr>
              <a:t>CPU </a:t>
            </a:r>
            <a:r>
              <a:rPr sz="2800" spc="-145" dirty="0">
                <a:latin typeface="Trebuchet MS"/>
                <a:cs typeface="Trebuchet MS"/>
              </a:rPr>
              <a:t>interconnection: </a:t>
            </a:r>
            <a:r>
              <a:rPr sz="2800" spc="-200" dirty="0">
                <a:latin typeface="Trebuchet MS"/>
                <a:cs typeface="Trebuchet MS"/>
              </a:rPr>
              <a:t>sejumlah </a:t>
            </a:r>
            <a:r>
              <a:rPr sz="2800" spc="-160" dirty="0">
                <a:latin typeface="Trebuchet MS"/>
                <a:cs typeface="Trebuchet MS"/>
              </a:rPr>
              <a:t>mekanisme  </a:t>
            </a:r>
            <a:r>
              <a:rPr sz="2800" spc="-125" dirty="0">
                <a:latin typeface="Trebuchet MS"/>
                <a:cs typeface="Trebuchet MS"/>
              </a:rPr>
              <a:t>komunikasi </a:t>
            </a:r>
            <a:r>
              <a:rPr sz="2800" spc="-190" dirty="0">
                <a:latin typeface="Trebuchet MS"/>
                <a:cs typeface="Trebuchet MS"/>
              </a:rPr>
              <a:t>antara </a:t>
            </a:r>
            <a:r>
              <a:rPr sz="2800" spc="-85" dirty="0">
                <a:latin typeface="Trebuchet MS"/>
                <a:cs typeface="Trebuchet MS"/>
              </a:rPr>
              <a:t>control </a:t>
            </a:r>
            <a:r>
              <a:rPr sz="2800" spc="-210" dirty="0">
                <a:latin typeface="Trebuchet MS"/>
                <a:cs typeface="Trebuchet MS"/>
              </a:rPr>
              <a:t>unit, </a:t>
            </a:r>
            <a:r>
              <a:rPr sz="2800" spc="105" dirty="0">
                <a:latin typeface="Trebuchet MS"/>
                <a:cs typeface="Trebuchet MS"/>
              </a:rPr>
              <a:t>ALU </a:t>
            </a:r>
            <a:r>
              <a:rPr sz="2800" spc="-185" dirty="0">
                <a:latin typeface="Trebuchet MS"/>
                <a:cs typeface="Trebuchet MS"/>
              </a:rPr>
              <a:t>dan  </a:t>
            </a:r>
            <a:r>
              <a:rPr sz="2800" spc="-120" dirty="0">
                <a:latin typeface="Trebuchet MS"/>
                <a:cs typeface="Trebuchet MS"/>
              </a:rPr>
              <a:t>registers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723900"/>
            <a:ext cx="4735831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40" dirty="0"/>
              <a:t>Struktur </a:t>
            </a:r>
            <a:r>
              <a:rPr sz="4300" spc="-190" dirty="0"/>
              <a:t>-</a:t>
            </a:r>
            <a:r>
              <a:rPr sz="4300" spc="-160" dirty="0"/>
              <a:t> </a:t>
            </a:r>
            <a:r>
              <a:rPr sz="4300" spc="165" dirty="0"/>
              <a:t>CPU</a:t>
            </a:r>
            <a:endParaRPr sz="43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" y="2052727"/>
            <a:ext cx="8543925" cy="4657725"/>
            <a:chOff x="71437" y="2052727"/>
            <a:chExt cx="8543925" cy="4657725"/>
          </a:xfrm>
        </p:grpSpPr>
        <p:sp>
          <p:nvSpPr>
            <p:cNvPr id="3" name="object 3"/>
            <p:cNvSpPr/>
            <p:nvPr/>
          </p:nvSpPr>
          <p:spPr>
            <a:xfrm>
              <a:off x="3881527" y="2052727"/>
              <a:ext cx="4733744" cy="4657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00" y="2971799"/>
              <a:ext cx="1981200" cy="2057400"/>
            </a:xfrm>
            <a:custGeom>
              <a:avLst/>
              <a:gdLst/>
              <a:ahLst/>
              <a:cxnLst/>
              <a:rect l="l" t="t" r="r" b="b"/>
              <a:pathLst>
                <a:path w="1981200" h="2057400">
                  <a:moveTo>
                    <a:pt x="990600" y="2057400"/>
                  </a:moveTo>
                  <a:lnTo>
                    <a:pt x="943945" y="2056279"/>
                  </a:lnTo>
                  <a:lnTo>
                    <a:pt x="897848" y="2052950"/>
                  </a:lnTo>
                  <a:lnTo>
                    <a:pt x="852356" y="2047462"/>
                  </a:lnTo>
                  <a:lnTo>
                    <a:pt x="807517" y="2039864"/>
                  </a:lnTo>
                  <a:lnTo>
                    <a:pt x="763377" y="2030207"/>
                  </a:lnTo>
                  <a:lnTo>
                    <a:pt x="719985" y="2018540"/>
                  </a:lnTo>
                  <a:lnTo>
                    <a:pt x="677387" y="2004913"/>
                  </a:lnTo>
                  <a:lnTo>
                    <a:pt x="635632" y="1989375"/>
                  </a:lnTo>
                  <a:lnTo>
                    <a:pt x="594766" y="1971975"/>
                  </a:lnTo>
                  <a:lnTo>
                    <a:pt x="554838" y="1952763"/>
                  </a:lnTo>
                  <a:lnTo>
                    <a:pt x="515894" y="1931790"/>
                  </a:lnTo>
                  <a:lnTo>
                    <a:pt x="477982" y="1909104"/>
                  </a:lnTo>
                  <a:lnTo>
                    <a:pt x="441150" y="1884754"/>
                  </a:lnTo>
                  <a:lnTo>
                    <a:pt x="405444" y="1858792"/>
                  </a:lnTo>
                  <a:lnTo>
                    <a:pt x="370914" y="1831265"/>
                  </a:lnTo>
                  <a:lnTo>
                    <a:pt x="337605" y="1802225"/>
                  </a:lnTo>
                  <a:lnTo>
                    <a:pt x="305565" y="1771720"/>
                  </a:lnTo>
                  <a:lnTo>
                    <a:pt x="274842" y="1739799"/>
                  </a:lnTo>
                  <a:lnTo>
                    <a:pt x="245483" y="1706514"/>
                  </a:lnTo>
                  <a:lnTo>
                    <a:pt x="217536" y="1671912"/>
                  </a:lnTo>
                  <a:lnTo>
                    <a:pt x="191048" y="1636044"/>
                  </a:lnTo>
                  <a:lnTo>
                    <a:pt x="166067" y="1598959"/>
                  </a:lnTo>
                  <a:lnTo>
                    <a:pt x="142640" y="1560708"/>
                  </a:lnTo>
                  <a:lnTo>
                    <a:pt x="120814" y="1521338"/>
                  </a:lnTo>
                  <a:lnTo>
                    <a:pt x="100637" y="1480901"/>
                  </a:lnTo>
                  <a:lnTo>
                    <a:pt x="82156" y="1439445"/>
                  </a:lnTo>
                  <a:lnTo>
                    <a:pt x="65420" y="1397021"/>
                  </a:lnTo>
                  <a:lnTo>
                    <a:pt x="50474" y="1353677"/>
                  </a:lnTo>
                  <a:lnTo>
                    <a:pt x="37368" y="1309464"/>
                  </a:lnTo>
                  <a:lnTo>
                    <a:pt x="26147" y="1264431"/>
                  </a:lnTo>
                  <a:lnTo>
                    <a:pt x="16861" y="1218627"/>
                  </a:lnTo>
                  <a:lnTo>
                    <a:pt x="9555" y="1172102"/>
                  </a:lnTo>
                  <a:lnTo>
                    <a:pt x="4278" y="1124907"/>
                  </a:lnTo>
                  <a:lnTo>
                    <a:pt x="1077" y="1077089"/>
                  </a:lnTo>
                  <a:lnTo>
                    <a:pt x="0" y="1028700"/>
                  </a:lnTo>
                  <a:lnTo>
                    <a:pt x="1077" y="980207"/>
                  </a:lnTo>
                  <a:lnTo>
                    <a:pt x="4278" y="932299"/>
                  </a:lnTo>
                  <a:lnTo>
                    <a:pt x="9555" y="885024"/>
                  </a:lnTo>
                  <a:lnTo>
                    <a:pt x="16861" y="838430"/>
                  </a:lnTo>
                  <a:lnTo>
                    <a:pt x="26147" y="792568"/>
                  </a:lnTo>
                  <a:lnTo>
                    <a:pt x="37368" y="747487"/>
                  </a:lnTo>
                  <a:lnTo>
                    <a:pt x="50474" y="703234"/>
                  </a:lnTo>
                  <a:lnTo>
                    <a:pt x="65420" y="659860"/>
                  </a:lnTo>
                  <a:lnTo>
                    <a:pt x="82156" y="617413"/>
                  </a:lnTo>
                  <a:lnTo>
                    <a:pt x="100637" y="575943"/>
                  </a:lnTo>
                  <a:lnTo>
                    <a:pt x="120814" y="535498"/>
                  </a:lnTo>
                  <a:lnTo>
                    <a:pt x="142640" y="496127"/>
                  </a:lnTo>
                  <a:lnTo>
                    <a:pt x="166067" y="457881"/>
                  </a:lnTo>
                  <a:lnTo>
                    <a:pt x="191048" y="420806"/>
                  </a:lnTo>
                  <a:lnTo>
                    <a:pt x="217536" y="384954"/>
                  </a:lnTo>
                  <a:lnTo>
                    <a:pt x="245483" y="350372"/>
                  </a:lnTo>
                  <a:lnTo>
                    <a:pt x="274842" y="317110"/>
                  </a:lnTo>
                  <a:lnTo>
                    <a:pt x="305565" y="285217"/>
                  </a:lnTo>
                  <a:lnTo>
                    <a:pt x="337605" y="254742"/>
                  </a:lnTo>
                  <a:lnTo>
                    <a:pt x="370914" y="225734"/>
                  </a:lnTo>
                  <a:lnTo>
                    <a:pt x="405444" y="198241"/>
                  </a:lnTo>
                  <a:lnTo>
                    <a:pt x="441150" y="172314"/>
                  </a:lnTo>
                  <a:lnTo>
                    <a:pt x="477982" y="148001"/>
                  </a:lnTo>
                  <a:lnTo>
                    <a:pt x="515894" y="125351"/>
                  </a:lnTo>
                  <a:lnTo>
                    <a:pt x="554838" y="104413"/>
                  </a:lnTo>
                  <a:lnTo>
                    <a:pt x="594766" y="85237"/>
                  </a:lnTo>
                  <a:lnTo>
                    <a:pt x="635632" y="67871"/>
                  </a:lnTo>
                  <a:lnTo>
                    <a:pt x="677387" y="52364"/>
                  </a:lnTo>
                  <a:lnTo>
                    <a:pt x="719985" y="38766"/>
                  </a:lnTo>
                  <a:lnTo>
                    <a:pt x="763377" y="27125"/>
                  </a:lnTo>
                  <a:lnTo>
                    <a:pt x="807517" y="17491"/>
                  </a:lnTo>
                  <a:lnTo>
                    <a:pt x="852356" y="9912"/>
                  </a:lnTo>
                  <a:lnTo>
                    <a:pt x="897848" y="4438"/>
                  </a:lnTo>
                  <a:lnTo>
                    <a:pt x="943945" y="1117"/>
                  </a:lnTo>
                  <a:lnTo>
                    <a:pt x="990600" y="0"/>
                  </a:lnTo>
                  <a:lnTo>
                    <a:pt x="1037151" y="1117"/>
                  </a:lnTo>
                  <a:lnTo>
                    <a:pt x="1083157" y="4438"/>
                  </a:lnTo>
                  <a:lnTo>
                    <a:pt x="1128570" y="9912"/>
                  </a:lnTo>
                  <a:lnTo>
                    <a:pt x="1173341" y="17491"/>
                  </a:lnTo>
                  <a:lnTo>
                    <a:pt x="1217422" y="27125"/>
                  </a:lnTo>
                  <a:lnTo>
                    <a:pt x="1260766" y="38766"/>
                  </a:lnTo>
                  <a:lnTo>
                    <a:pt x="1303324" y="52364"/>
                  </a:lnTo>
                  <a:lnTo>
                    <a:pt x="1345049" y="67871"/>
                  </a:lnTo>
                  <a:lnTo>
                    <a:pt x="1385892" y="85237"/>
                  </a:lnTo>
                  <a:lnTo>
                    <a:pt x="1425806" y="104413"/>
                  </a:lnTo>
                  <a:lnTo>
                    <a:pt x="1464742" y="125351"/>
                  </a:lnTo>
                  <a:lnTo>
                    <a:pt x="1502653" y="148001"/>
                  </a:lnTo>
                  <a:lnTo>
                    <a:pt x="1539490" y="172314"/>
                  </a:lnTo>
                  <a:lnTo>
                    <a:pt x="1575206" y="198241"/>
                  </a:lnTo>
                  <a:lnTo>
                    <a:pt x="1609752" y="225734"/>
                  </a:lnTo>
                  <a:lnTo>
                    <a:pt x="1643081" y="254742"/>
                  </a:lnTo>
                  <a:lnTo>
                    <a:pt x="1675145" y="285217"/>
                  </a:lnTo>
                  <a:lnTo>
                    <a:pt x="1705895" y="317110"/>
                  </a:lnTo>
                  <a:lnTo>
                    <a:pt x="1735284" y="350372"/>
                  </a:lnTo>
                  <a:lnTo>
                    <a:pt x="1763263" y="384954"/>
                  </a:lnTo>
                  <a:lnTo>
                    <a:pt x="1789785" y="420806"/>
                  </a:lnTo>
                  <a:lnTo>
                    <a:pt x="1814802" y="457881"/>
                  </a:lnTo>
                  <a:lnTo>
                    <a:pt x="1838265" y="496127"/>
                  </a:lnTo>
                  <a:lnTo>
                    <a:pt x="1860127" y="535498"/>
                  </a:lnTo>
                  <a:lnTo>
                    <a:pt x="1880340" y="575943"/>
                  </a:lnTo>
                  <a:lnTo>
                    <a:pt x="1898856" y="617413"/>
                  </a:lnTo>
                  <a:lnTo>
                    <a:pt x="1915626" y="659860"/>
                  </a:lnTo>
                  <a:lnTo>
                    <a:pt x="1930603" y="703234"/>
                  </a:lnTo>
                  <a:lnTo>
                    <a:pt x="1943738" y="747487"/>
                  </a:lnTo>
                  <a:lnTo>
                    <a:pt x="1954985" y="792568"/>
                  </a:lnTo>
                  <a:lnTo>
                    <a:pt x="1964294" y="838430"/>
                  </a:lnTo>
                  <a:lnTo>
                    <a:pt x="1971618" y="885024"/>
                  </a:lnTo>
                  <a:lnTo>
                    <a:pt x="1976909" y="932299"/>
                  </a:lnTo>
                  <a:lnTo>
                    <a:pt x="1980119" y="980207"/>
                  </a:lnTo>
                  <a:lnTo>
                    <a:pt x="1981200" y="1028700"/>
                  </a:lnTo>
                  <a:lnTo>
                    <a:pt x="1980119" y="1077089"/>
                  </a:lnTo>
                  <a:lnTo>
                    <a:pt x="1976909" y="1124907"/>
                  </a:lnTo>
                  <a:lnTo>
                    <a:pt x="1971618" y="1172102"/>
                  </a:lnTo>
                  <a:lnTo>
                    <a:pt x="1964294" y="1218627"/>
                  </a:lnTo>
                  <a:lnTo>
                    <a:pt x="1954985" y="1264431"/>
                  </a:lnTo>
                  <a:lnTo>
                    <a:pt x="1943738" y="1309464"/>
                  </a:lnTo>
                  <a:lnTo>
                    <a:pt x="1930603" y="1353677"/>
                  </a:lnTo>
                  <a:lnTo>
                    <a:pt x="1915626" y="1397021"/>
                  </a:lnTo>
                  <a:lnTo>
                    <a:pt x="1898856" y="1439445"/>
                  </a:lnTo>
                  <a:lnTo>
                    <a:pt x="1880340" y="1480901"/>
                  </a:lnTo>
                  <a:lnTo>
                    <a:pt x="1860127" y="1521338"/>
                  </a:lnTo>
                  <a:lnTo>
                    <a:pt x="1838265" y="1560708"/>
                  </a:lnTo>
                  <a:lnTo>
                    <a:pt x="1814802" y="1598959"/>
                  </a:lnTo>
                  <a:lnTo>
                    <a:pt x="1789785" y="1636044"/>
                  </a:lnTo>
                  <a:lnTo>
                    <a:pt x="1763263" y="1671912"/>
                  </a:lnTo>
                  <a:lnTo>
                    <a:pt x="1735284" y="1706514"/>
                  </a:lnTo>
                  <a:lnTo>
                    <a:pt x="1705895" y="1739799"/>
                  </a:lnTo>
                  <a:lnTo>
                    <a:pt x="1675145" y="1771720"/>
                  </a:lnTo>
                  <a:lnTo>
                    <a:pt x="1643081" y="1802225"/>
                  </a:lnTo>
                  <a:lnTo>
                    <a:pt x="1609752" y="1831265"/>
                  </a:lnTo>
                  <a:lnTo>
                    <a:pt x="1575206" y="1858792"/>
                  </a:lnTo>
                  <a:lnTo>
                    <a:pt x="1539490" y="1884754"/>
                  </a:lnTo>
                  <a:lnTo>
                    <a:pt x="1502653" y="1909104"/>
                  </a:lnTo>
                  <a:lnTo>
                    <a:pt x="1464742" y="1931790"/>
                  </a:lnTo>
                  <a:lnTo>
                    <a:pt x="1425806" y="1952763"/>
                  </a:lnTo>
                  <a:lnTo>
                    <a:pt x="1385892" y="1971975"/>
                  </a:lnTo>
                  <a:lnTo>
                    <a:pt x="1345049" y="1989375"/>
                  </a:lnTo>
                  <a:lnTo>
                    <a:pt x="1303324" y="2004913"/>
                  </a:lnTo>
                  <a:lnTo>
                    <a:pt x="1260766" y="2018540"/>
                  </a:lnTo>
                  <a:lnTo>
                    <a:pt x="1217422" y="2030207"/>
                  </a:lnTo>
                  <a:lnTo>
                    <a:pt x="1173341" y="2039864"/>
                  </a:lnTo>
                  <a:lnTo>
                    <a:pt x="1128570" y="2047462"/>
                  </a:lnTo>
                  <a:lnTo>
                    <a:pt x="1083157" y="2052950"/>
                  </a:lnTo>
                  <a:lnTo>
                    <a:pt x="1037151" y="2056279"/>
                  </a:lnTo>
                  <a:lnTo>
                    <a:pt x="990600" y="2057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800" y="1108710"/>
            <a:ext cx="652145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40" dirty="0"/>
              <a:t>Struktur </a:t>
            </a:r>
            <a:r>
              <a:rPr sz="4300" spc="-190" dirty="0"/>
              <a:t>- </a:t>
            </a:r>
            <a:r>
              <a:rPr sz="4300" spc="-25" dirty="0"/>
              <a:t>Control </a:t>
            </a:r>
            <a:r>
              <a:rPr sz="4300" spc="-130" dirty="0"/>
              <a:t>Unit</a:t>
            </a:r>
            <a:r>
              <a:rPr sz="4300" spc="-160" dirty="0"/>
              <a:t> </a:t>
            </a:r>
            <a:r>
              <a:rPr sz="4300" spc="80" dirty="0"/>
              <a:t>(CU)</a:t>
            </a:r>
            <a:endParaRPr sz="4300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43280" y="3049270"/>
            <a:ext cx="4546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PU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6150" y="5396229"/>
            <a:ext cx="758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"/>
                <a:cs typeface="Arial"/>
              </a:rPr>
              <a:t>Control  </a:t>
            </a:r>
            <a:r>
              <a:rPr sz="1600" spc="-5" dirty="0">
                <a:latin typeface="Arial"/>
                <a:cs typeface="Arial"/>
              </a:rPr>
              <a:t>Memor</a:t>
            </a:r>
            <a:r>
              <a:rPr sz="1600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6909" y="4100829"/>
            <a:ext cx="1278890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Control Unit  Registers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and  Decoders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4000" y="2209800"/>
            <a:ext cx="3886200" cy="4267200"/>
          </a:xfrm>
          <a:custGeom>
            <a:avLst/>
            <a:gdLst/>
            <a:ahLst/>
            <a:cxnLst/>
            <a:rect l="l" t="t" r="r" b="b"/>
            <a:pathLst>
              <a:path w="3886200" h="4267200">
                <a:moveTo>
                  <a:pt x="0" y="1371600"/>
                </a:moveTo>
                <a:lnTo>
                  <a:pt x="3886200" y="0"/>
                </a:lnTo>
              </a:path>
              <a:path w="3886200" h="4267200">
                <a:moveTo>
                  <a:pt x="0" y="2133600"/>
                </a:moveTo>
                <a:lnTo>
                  <a:pt x="3733800" y="42672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12359" y="3202940"/>
            <a:ext cx="1098550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170"/>
              </a:spcBef>
            </a:pP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q</a:t>
            </a:r>
            <a:r>
              <a:rPr sz="1600" spc="-5" dirty="0">
                <a:latin typeface="Arial"/>
                <a:cs typeface="Arial"/>
              </a:rPr>
              <a:t>uenc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5" dirty="0">
                <a:latin typeface="Arial"/>
                <a:cs typeface="Arial"/>
              </a:rPr>
              <a:t>ng  Login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9200" y="3581400"/>
            <a:ext cx="685800" cy="762000"/>
          </a:xfrm>
          <a:custGeom>
            <a:avLst/>
            <a:gdLst/>
            <a:ahLst/>
            <a:cxnLst/>
            <a:rect l="l" t="t" r="r" b="b"/>
            <a:pathLst>
              <a:path w="685800" h="762000">
                <a:moveTo>
                  <a:pt x="342900" y="762000"/>
                </a:moveTo>
                <a:lnTo>
                  <a:pt x="296401" y="758505"/>
                </a:lnTo>
                <a:lnTo>
                  <a:pt x="251795" y="748329"/>
                </a:lnTo>
                <a:lnTo>
                  <a:pt x="209490" y="731936"/>
                </a:lnTo>
                <a:lnTo>
                  <a:pt x="169897" y="709788"/>
                </a:lnTo>
                <a:lnTo>
                  <a:pt x="133427" y="682349"/>
                </a:lnTo>
                <a:lnTo>
                  <a:pt x="100488" y="650081"/>
                </a:lnTo>
                <a:lnTo>
                  <a:pt x="71492" y="613447"/>
                </a:lnTo>
                <a:lnTo>
                  <a:pt x="46848" y="572911"/>
                </a:lnTo>
                <a:lnTo>
                  <a:pt x="26967" y="528935"/>
                </a:lnTo>
                <a:lnTo>
                  <a:pt x="12259" y="481982"/>
                </a:lnTo>
                <a:lnTo>
                  <a:pt x="3133" y="432516"/>
                </a:lnTo>
                <a:lnTo>
                  <a:pt x="0" y="381000"/>
                </a:lnTo>
                <a:lnTo>
                  <a:pt x="3133" y="329216"/>
                </a:lnTo>
                <a:lnTo>
                  <a:pt x="12259" y="279576"/>
                </a:lnTo>
                <a:lnTo>
                  <a:pt x="26967" y="232529"/>
                </a:lnTo>
                <a:lnTo>
                  <a:pt x="46848" y="188524"/>
                </a:lnTo>
                <a:lnTo>
                  <a:pt x="71492" y="148012"/>
                </a:lnTo>
                <a:lnTo>
                  <a:pt x="100488" y="111442"/>
                </a:lnTo>
                <a:lnTo>
                  <a:pt x="133427" y="79264"/>
                </a:lnTo>
                <a:lnTo>
                  <a:pt x="169897" y="51928"/>
                </a:lnTo>
                <a:lnTo>
                  <a:pt x="209490" y="29884"/>
                </a:lnTo>
                <a:lnTo>
                  <a:pt x="251795" y="13581"/>
                </a:lnTo>
                <a:lnTo>
                  <a:pt x="296401" y="3470"/>
                </a:lnTo>
                <a:lnTo>
                  <a:pt x="342900" y="0"/>
                </a:lnTo>
                <a:lnTo>
                  <a:pt x="389398" y="3470"/>
                </a:lnTo>
                <a:lnTo>
                  <a:pt x="434004" y="13581"/>
                </a:lnTo>
                <a:lnTo>
                  <a:pt x="476309" y="29884"/>
                </a:lnTo>
                <a:lnTo>
                  <a:pt x="515902" y="51928"/>
                </a:lnTo>
                <a:lnTo>
                  <a:pt x="552372" y="79264"/>
                </a:lnTo>
                <a:lnTo>
                  <a:pt x="585311" y="111442"/>
                </a:lnTo>
                <a:lnTo>
                  <a:pt x="614307" y="148012"/>
                </a:lnTo>
                <a:lnTo>
                  <a:pt x="638951" y="188524"/>
                </a:lnTo>
                <a:lnTo>
                  <a:pt x="658832" y="232529"/>
                </a:lnTo>
                <a:lnTo>
                  <a:pt x="673540" y="279576"/>
                </a:lnTo>
                <a:lnTo>
                  <a:pt x="682666" y="329216"/>
                </a:lnTo>
                <a:lnTo>
                  <a:pt x="685800" y="381000"/>
                </a:lnTo>
                <a:lnTo>
                  <a:pt x="682666" y="432516"/>
                </a:lnTo>
                <a:lnTo>
                  <a:pt x="673540" y="481982"/>
                </a:lnTo>
                <a:lnTo>
                  <a:pt x="658832" y="528935"/>
                </a:lnTo>
                <a:lnTo>
                  <a:pt x="638951" y="572911"/>
                </a:lnTo>
                <a:lnTo>
                  <a:pt x="614307" y="613447"/>
                </a:lnTo>
                <a:lnTo>
                  <a:pt x="585311" y="650081"/>
                </a:lnTo>
                <a:lnTo>
                  <a:pt x="552372" y="682349"/>
                </a:lnTo>
                <a:lnTo>
                  <a:pt x="515902" y="709788"/>
                </a:lnTo>
                <a:lnTo>
                  <a:pt x="476309" y="731936"/>
                </a:lnTo>
                <a:lnTo>
                  <a:pt x="434004" y="748329"/>
                </a:lnTo>
                <a:lnTo>
                  <a:pt x="389398" y="758505"/>
                </a:lnTo>
                <a:lnTo>
                  <a:pt x="342900" y="762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24610" y="3755390"/>
            <a:ext cx="51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189" marR="5080" indent="-110489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Con</a:t>
            </a:r>
            <a:r>
              <a:rPr sz="1200" spc="5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ol  </a:t>
            </a:r>
            <a:r>
              <a:rPr sz="1200" spc="-5" dirty="0">
                <a:latin typeface="Arial"/>
                <a:cs typeface="Arial"/>
              </a:rPr>
              <a:t>Unit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" y="3276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lnTo>
                  <a:pt x="255220" y="605591"/>
                </a:lnTo>
                <a:lnTo>
                  <a:pt x="208239" y="593994"/>
                </a:lnTo>
                <a:lnTo>
                  <a:pt x="164473" y="575447"/>
                </a:lnTo>
                <a:lnTo>
                  <a:pt x="124541" y="550590"/>
                </a:lnTo>
                <a:lnTo>
                  <a:pt x="89058" y="520065"/>
                </a:lnTo>
                <a:lnTo>
                  <a:pt x="58643" y="484510"/>
                </a:lnTo>
                <a:lnTo>
                  <a:pt x="33912" y="444566"/>
                </a:lnTo>
                <a:lnTo>
                  <a:pt x="15483" y="400872"/>
                </a:lnTo>
                <a:lnTo>
                  <a:pt x="3973" y="354070"/>
                </a:lnTo>
                <a:lnTo>
                  <a:pt x="0" y="304800"/>
                </a:lnTo>
                <a:lnTo>
                  <a:pt x="3973" y="255220"/>
                </a:lnTo>
                <a:lnTo>
                  <a:pt x="15483" y="208239"/>
                </a:lnTo>
                <a:lnTo>
                  <a:pt x="33912" y="164473"/>
                </a:lnTo>
                <a:lnTo>
                  <a:pt x="58643" y="124541"/>
                </a:lnTo>
                <a:lnTo>
                  <a:pt x="89058" y="89058"/>
                </a:lnTo>
                <a:lnTo>
                  <a:pt x="124541" y="58643"/>
                </a:lnTo>
                <a:lnTo>
                  <a:pt x="164473" y="33912"/>
                </a:lnTo>
                <a:lnTo>
                  <a:pt x="208239" y="15483"/>
                </a:lnTo>
                <a:lnTo>
                  <a:pt x="255220" y="3973"/>
                </a:lnTo>
                <a:lnTo>
                  <a:pt x="304800" y="0"/>
                </a:lnTo>
                <a:lnTo>
                  <a:pt x="354070" y="3973"/>
                </a:lnTo>
                <a:lnTo>
                  <a:pt x="400872" y="15483"/>
                </a:lnTo>
                <a:lnTo>
                  <a:pt x="444566" y="33912"/>
                </a:lnTo>
                <a:lnTo>
                  <a:pt x="484510" y="58643"/>
                </a:lnTo>
                <a:lnTo>
                  <a:pt x="520065" y="89058"/>
                </a:lnTo>
                <a:lnTo>
                  <a:pt x="550590" y="124541"/>
                </a:lnTo>
                <a:lnTo>
                  <a:pt x="575447" y="164473"/>
                </a:lnTo>
                <a:lnTo>
                  <a:pt x="593994" y="208239"/>
                </a:lnTo>
                <a:lnTo>
                  <a:pt x="605591" y="255220"/>
                </a:lnTo>
                <a:lnTo>
                  <a:pt x="609600" y="304800"/>
                </a:lnTo>
                <a:lnTo>
                  <a:pt x="605591" y="354070"/>
                </a:lnTo>
                <a:lnTo>
                  <a:pt x="593994" y="400872"/>
                </a:lnTo>
                <a:lnTo>
                  <a:pt x="575447" y="444566"/>
                </a:lnTo>
                <a:lnTo>
                  <a:pt x="550590" y="484510"/>
                </a:lnTo>
                <a:lnTo>
                  <a:pt x="520065" y="520065"/>
                </a:lnTo>
                <a:lnTo>
                  <a:pt x="484510" y="550590"/>
                </a:lnTo>
                <a:lnTo>
                  <a:pt x="444566" y="575447"/>
                </a:lnTo>
                <a:lnTo>
                  <a:pt x="400872" y="593994"/>
                </a:lnTo>
                <a:lnTo>
                  <a:pt x="354070" y="605591"/>
                </a:lnTo>
                <a:lnTo>
                  <a:pt x="304800" y="6096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8309" y="3477259"/>
            <a:ext cx="323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LU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1000" y="3581400"/>
            <a:ext cx="914400" cy="1295400"/>
          </a:xfrm>
          <a:custGeom>
            <a:avLst/>
            <a:gdLst/>
            <a:ahLst/>
            <a:cxnLst/>
            <a:rect l="l" t="t" r="r" b="b"/>
            <a:pathLst>
              <a:path w="914400" h="1295400">
                <a:moveTo>
                  <a:pt x="342900" y="1295400"/>
                </a:moveTo>
                <a:lnTo>
                  <a:pt x="296134" y="1292266"/>
                </a:lnTo>
                <a:lnTo>
                  <a:pt x="251354" y="1283140"/>
                </a:lnTo>
                <a:lnTo>
                  <a:pt x="208954" y="1268432"/>
                </a:lnTo>
                <a:lnTo>
                  <a:pt x="169333" y="1248551"/>
                </a:lnTo>
                <a:lnTo>
                  <a:pt x="132886" y="1223907"/>
                </a:lnTo>
                <a:lnTo>
                  <a:pt x="100012" y="1194911"/>
                </a:lnTo>
                <a:lnTo>
                  <a:pt x="71106" y="1161972"/>
                </a:lnTo>
                <a:lnTo>
                  <a:pt x="46566" y="1125502"/>
                </a:lnTo>
                <a:lnTo>
                  <a:pt x="26789" y="1085909"/>
                </a:lnTo>
                <a:lnTo>
                  <a:pt x="12170" y="1043604"/>
                </a:lnTo>
                <a:lnTo>
                  <a:pt x="3108" y="998998"/>
                </a:lnTo>
                <a:lnTo>
                  <a:pt x="0" y="952500"/>
                </a:lnTo>
                <a:lnTo>
                  <a:pt x="3108" y="906001"/>
                </a:lnTo>
                <a:lnTo>
                  <a:pt x="12170" y="861395"/>
                </a:lnTo>
                <a:lnTo>
                  <a:pt x="26789" y="819090"/>
                </a:lnTo>
                <a:lnTo>
                  <a:pt x="46566" y="779497"/>
                </a:lnTo>
                <a:lnTo>
                  <a:pt x="71106" y="743027"/>
                </a:lnTo>
                <a:lnTo>
                  <a:pt x="100012" y="710088"/>
                </a:lnTo>
                <a:lnTo>
                  <a:pt x="132886" y="681092"/>
                </a:lnTo>
                <a:lnTo>
                  <a:pt x="169333" y="656448"/>
                </a:lnTo>
                <a:lnTo>
                  <a:pt x="208954" y="636567"/>
                </a:lnTo>
                <a:lnTo>
                  <a:pt x="251354" y="621859"/>
                </a:lnTo>
                <a:lnTo>
                  <a:pt x="296134" y="612733"/>
                </a:lnTo>
                <a:lnTo>
                  <a:pt x="342900" y="609600"/>
                </a:lnTo>
                <a:lnTo>
                  <a:pt x="389398" y="612733"/>
                </a:lnTo>
                <a:lnTo>
                  <a:pt x="434004" y="621859"/>
                </a:lnTo>
                <a:lnTo>
                  <a:pt x="476309" y="636567"/>
                </a:lnTo>
                <a:lnTo>
                  <a:pt x="515902" y="656448"/>
                </a:lnTo>
                <a:lnTo>
                  <a:pt x="552372" y="681092"/>
                </a:lnTo>
                <a:lnTo>
                  <a:pt x="585311" y="710088"/>
                </a:lnTo>
                <a:lnTo>
                  <a:pt x="614307" y="743027"/>
                </a:lnTo>
                <a:lnTo>
                  <a:pt x="638951" y="779497"/>
                </a:lnTo>
                <a:lnTo>
                  <a:pt x="658832" y="819090"/>
                </a:lnTo>
                <a:lnTo>
                  <a:pt x="673540" y="861395"/>
                </a:lnTo>
                <a:lnTo>
                  <a:pt x="682666" y="906001"/>
                </a:lnTo>
                <a:lnTo>
                  <a:pt x="685800" y="952500"/>
                </a:lnTo>
                <a:lnTo>
                  <a:pt x="682666" y="998998"/>
                </a:lnTo>
                <a:lnTo>
                  <a:pt x="673540" y="1043604"/>
                </a:lnTo>
                <a:lnTo>
                  <a:pt x="658832" y="1085909"/>
                </a:lnTo>
                <a:lnTo>
                  <a:pt x="638951" y="1125502"/>
                </a:lnTo>
                <a:lnTo>
                  <a:pt x="614307" y="1161972"/>
                </a:lnTo>
                <a:lnTo>
                  <a:pt x="585311" y="1194911"/>
                </a:lnTo>
                <a:lnTo>
                  <a:pt x="552372" y="1223907"/>
                </a:lnTo>
                <a:lnTo>
                  <a:pt x="515902" y="1248551"/>
                </a:lnTo>
                <a:lnTo>
                  <a:pt x="476309" y="1268432"/>
                </a:lnTo>
                <a:lnTo>
                  <a:pt x="434004" y="1283140"/>
                </a:lnTo>
                <a:lnTo>
                  <a:pt x="389398" y="1292266"/>
                </a:lnTo>
                <a:lnTo>
                  <a:pt x="342900" y="1295400"/>
                </a:lnTo>
                <a:close/>
              </a:path>
              <a:path w="914400" h="1295400">
                <a:moveTo>
                  <a:pt x="571500" y="762000"/>
                </a:moveTo>
                <a:lnTo>
                  <a:pt x="524734" y="758505"/>
                </a:lnTo>
                <a:lnTo>
                  <a:pt x="479954" y="748329"/>
                </a:lnTo>
                <a:lnTo>
                  <a:pt x="437554" y="731936"/>
                </a:lnTo>
                <a:lnTo>
                  <a:pt x="397933" y="709788"/>
                </a:lnTo>
                <a:lnTo>
                  <a:pt x="361486" y="682349"/>
                </a:lnTo>
                <a:lnTo>
                  <a:pt x="328612" y="650081"/>
                </a:lnTo>
                <a:lnTo>
                  <a:pt x="299706" y="613447"/>
                </a:lnTo>
                <a:lnTo>
                  <a:pt x="275166" y="572911"/>
                </a:lnTo>
                <a:lnTo>
                  <a:pt x="255389" y="528935"/>
                </a:lnTo>
                <a:lnTo>
                  <a:pt x="240770" y="481982"/>
                </a:lnTo>
                <a:lnTo>
                  <a:pt x="231708" y="432516"/>
                </a:lnTo>
                <a:lnTo>
                  <a:pt x="228600" y="381000"/>
                </a:lnTo>
                <a:lnTo>
                  <a:pt x="231708" y="329216"/>
                </a:lnTo>
                <a:lnTo>
                  <a:pt x="240770" y="279576"/>
                </a:lnTo>
                <a:lnTo>
                  <a:pt x="255389" y="232529"/>
                </a:lnTo>
                <a:lnTo>
                  <a:pt x="275166" y="188524"/>
                </a:lnTo>
                <a:lnTo>
                  <a:pt x="299706" y="148012"/>
                </a:lnTo>
                <a:lnTo>
                  <a:pt x="328612" y="111442"/>
                </a:lnTo>
                <a:lnTo>
                  <a:pt x="361486" y="79264"/>
                </a:lnTo>
                <a:lnTo>
                  <a:pt x="397933" y="51928"/>
                </a:lnTo>
                <a:lnTo>
                  <a:pt x="437554" y="29884"/>
                </a:lnTo>
                <a:lnTo>
                  <a:pt x="479954" y="13581"/>
                </a:lnTo>
                <a:lnTo>
                  <a:pt x="524734" y="3470"/>
                </a:lnTo>
                <a:lnTo>
                  <a:pt x="571500" y="0"/>
                </a:lnTo>
                <a:lnTo>
                  <a:pt x="617998" y="3470"/>
                </a:lnTo>
                <a:lnTo>
                  <a:pt x="662604" y="13581"/>
                </a:lnTo>
                <a:lnTo>
                  <a:pt x="704909" y="29884"/>
                </a:lnTo>
                <a:lnTo>
                  <a:pt x="744502" y="51928"/>
                </a:lnTo>
                <a:lnTo>
                  <a:pt x="780972" y="79264"/>
                </a:lnTo>
                <a:lnTo>
                  <a:pt x="813911" y="111442"/>
                </a:lnTo>
                <a:lnTo>
                  <a:pt x="842907" y="148012"/>
                </a:lnTo>
                <a:lnTo>
                  <a:pt x="867551" y="188524"/>
                </a:lnTo>
                <a:lnTo>
                  <a:pt x="887432" y="232529"/>
                </a:lnTo>
                <a:lnTo>
                  <a:pt x="902140" y="279576"/>
                </a:lnTo>
                <a:lnTo>
                  <a:pt x="911266" y="329216"/>
                </a:lnTo>
                <a:lnTo>
                  <a:pt x="914400" y="381000"/>
                </a:lnTo>
                <a:lnTo>
                  <a:pt x="911266" y="432516"/>
                </a:lnTo>
                <a:lnTo>
                  <a:pt x="902140" y="481982"/>
                </a:lnTo>
                <a:lnTo>
                  <a:pt x="887432" y="528935"/>
                </a:lnTo>
                <a:lnTo>
                  <a:pt x="867551" y="572911"/>
                </a:lnTo>
                <a:lnTo>
                  <a:pt x="842907" y="613447"/>
                </a:lnTo>
                <a:lnTo>
                  <a:pt x="813911" y="650081"/>
                </a:lnTo>
                <a:lnTo>
                  <a:pt x="780972" y="682349"/>
                </a:lnTo>
                <a:lnTo>
                  <a:pt x="744502" y="709788"/>
                </a:lnTo>
                <a:lnTo>
                  <a:pt x="704909" y="731936"/>
                </a:lnTo>
                <a:lnTo>
                  <a:pt x="662604" y="748329"/>
                </a:lnTo>
                <a:lnTo>
                  <a:pt x="617998" y="758505"/>
                </a:lnTo>
                <a:lnTo>
                  <a:pt x="571500" y="762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9100" y="4409440"/>
            <a:ext cx="669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Registers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340" y="3845559"/>
            <a:ext cx="536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 marR="5080" indent="-123189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10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al  Bus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95290" y="2321559"/>
            <a:ext cx="1370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Control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EVOLUSI DAN KINERJA KOMPUTER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11268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BF5EC3-A689-488A-B076-D0334784F34D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Date Placeholder 2"/>
          <p:cNvSpPr txBox="1">
            <a:spLocks noGrp="1"/>
          </p:cNvSpPr>
          <p:nvPr/>
        </p:nvSpPr>
        <p:spPr bwMode="auto">
          <a:xfrm>
            <a:off x="0" y="6492875"/>
            <a:ext cx="990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fld id="{52A60FA0-85DB-4C86-8980-40F6F2101846}" type="datetime1">
              <a:rPr lang="en-US" sz="1200">
                <a:latin typeface="+mn-lt"/>
                <a:cs typeface="+mn-cs"/>
              </a:rPr>
              <a:pPr algn="r" eaLnBrk="1" hangingPunct="1">
                <a:defRPr/>
              </a:pPr>
              <a:t>10/14/2025</a:t>
            </a:fld>
            <a:endParaRPr lang="en-US" sz="1200">
              <a:latin typeface="+mn-lt"/>
              <a:cs typeface="+mn-cs"/>
            </a:endParaRPr>
          </a:p>
        </p:txBody>
      </p:sp>
      <p:sp>
        <p:nvSpPr>
          <p:cNvPr id="11270" name="Slide Number Placeholder 3"/>
          <p:cNvSpPr txBox="1">
            <a:spLocks noGrp="1"/>
          </p:cNvSpPr>
          <p:nvPr/>
        </p:nvSpPr>
        <p:spPr bwMode="auto">
          <a:xfrm>
            <a:off x="2706688" y="223838"/>
            <a:ext cx="13319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7588844-20AA-473D-9F17-15629EA3CD79}" type="slidenum">
              <a:rPr lang="en-US" altLang="en-US" sz="1200">
                <a:solidFill>
                  <a:srgbClr val="FEFEFE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FEFEFE"/>
              </a:solidFill>
            </a:endParaRPr>
          </a:p>
        </p:txBody>
      </p:sp>
      <p:sp>
        <p:nvSpPr>
          <p:cNvPr id="11271" name="Rectangle 9"/>
          <p:cNvSpPr>
            <a:spLocks noChangeArrowheads="1"/>
          </p:cNvSpPr>
          <p:nvPr/>
        </p:nvSpPr>
        <p:spPr bwMode="auto">
          <a:xfrm>
            <a:off x="914400" y="3886200"/>
            <a:ext cx="64008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FEA022"/>
              </a:buClr>
              <a:buSzPct val="76000"/>
              <a:buFont typeface="Wingdings 2" panose="05020102010507070707" pitchFamily="18" charset="2"/>
              <a:buNone/>
            </a:pPr>
            <a:r>
              <a:rPr lang="en-US" altLang="en-US" sz="3600" b="1" dirty="0"/>
              <a:t>Better, Faster, Cheaper?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481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712" y="1128712"/>
            <a:ext cx="3762375" cy="4143375"/>
            <a:chOff x="366712" y="1128712"/>
            <a:chExt cx="3762375" cy="4143375"/>
          </a:xfrm>
        </p:grpSpPr>
        <p:sp>
          <p:nvSpPr>
            <p:cNvPr id="3" name="object 3"/>
            <p:cNvSpPr/>
            <p:nvPr/>
          </p:nvSpPr>
          <p:spPr>
            <a:xfrm>
              <a:off x="381000" y="1143000"/>
              <a:ext cx="3733800" cy="411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1143000"/>
              <a:ext cx="3733800" cy="4114800"/>
            </a:xfrm>
            <a:custGeom>
              <a:avLst/>
              <a:gdLst/>
              <a:ahLst/>
              <a:cxnLst/>
              <a:rect l="l" t="t" r="r" b="b"/>
              <a:pathLst>
                <a:path w="3733800" h="4114800">
                  <a:moveTo>
                    <a:pt x="3733800" y="2057400"/>
                  </a:moveTo>
                  <a:lnTo>
                    <a:pt x="3733243" y="2108148"/>
                  </a:lnTo>
                  <a:lnTo>
                    <a:pt x="3731583" y="2158593"/>
                  </a:lnTo>
                  <a:lnTo>
                    <a:pt x="3728831" y="2208722"/>
                  </a:lnTo>
                  <a:lnTo>
                    <a:pt x="3725000" y="2258520"/>
                  </a:lnTo>
                  <a:lnTo>
                    <a:pt x="3720104" y="2307973"/>
                  </a:lnTo>
                  <a:lnTo>
                    <a:pt x="3714154" y="2357068"/>
                  </a:lnTo>
                  <a:lnTo>
                    <a:pt x="3707164" y="2405789"/>
                  </a:lnTo>
                  <a:lnTo>
                    <a:pt x="3699147" y="2454124"/>
                  </a:lnTo>
                  <a:lnTo>
                    <a:pt x="3690115" y="2502057"/>
                  </a:lnTo>
                  <a:lnTo>
                    <a:pt x="3680081" y="2549575"/>
                  </a:lnTo>
                  <a:lnTo>
                    <a:pt x="3669057" y="2596664"/>
                  </a:lnTo>
                  <a:lnTo>
                    <a:pt x="3657057" y="2643310"/>
                  </a:lnTo>
                  <a:lnTo>
                    <a:pt x="3644093" y="2689498"/>
                  </a:lnTo>
                  <a:lnTo>
                    <a:pt x="3630179" y="2735216"/>
                  </a:lnTo>
                  <a:lnTo>
                    <a:pt x="3615326" y="2780447"/>
                  </a:lnTo>
                  <a:lnTo>
                    <a:pt x="3599548" y="2825180"/>
                  </a:lnTo>
                  <a:lnTo>
                    <a:pt x="3582857" y="2869398"/>
                  </a:lnTo>
                  <a:lnTo>
                    <a:pt x="3565266" y="2913089"/>
                  </a:lnTo>
                  <a:lnTo>
                    <a:pt x="3546788" y="2956239"/>
                  </a:lnTo>
                  <a:lnTo>
                    <a:pt x="3527436" y="2998832"/>
                  </a:lnTo>
                  <a:lnTo>
                    <a:pt x="3507223" y="3040856"/>
                  </a:lnTo>
                  <a:lnTo>
                    <a:pt x="3486160" y="3082296"/>
                  </a:lnTo>
                  <a:lnTo>
                    <a:pt x="3464262" y="3123138"/>
                  </a:lnTo>
                  <a:lnTo>
                    <a:pt x="3441540" y="3163368"/>
                  </a:lnTo>
                  <a:lnTo>
                    <a:pt x="3418008" y="3202972"/>
                  </a:lnTo>
                  <a:lnTo>
                    <a:pt x="3393678" y="3241936"/>
                  </a:lnTo>
                  <a:lnTo>
                    <a:pt x="3368563" y="3280246"/>
                  </a:lnTo>
                  <a:lnTo>
                    <a:pt x="3342676" y="3317888"/>
                  </a:lnTo>
                  <a:lnTo>
                    <a:pt x="3316029" y="3354847"/>
                  </a:lnTo>
                  <a:lnTo>
                    <a:pt x="3288636" y="3391110"/>
                  </a:lnTo>
                  <a:lnTo>
                    <a:pt x="3260509" y="3426662"/>
                  </a:lnTo>
                  <a:lnTo>
                    <a:pt x="3231661" y="3461490"/>
                  </a:lnTo>
                  <a:lnTo>
                    <a:pt x="3202104" y="3495580"/>
                  </a:lnTo>
                  <a:lnTo>
                    <a:pt x="3171852" y="3528917"/>
                  </a:lnTo>
                  <a:lnTo>
                    <a:pt x="3140918" y="3561487"/>
                  </a:lnTo>
                  <a:lnTo>
                    <a:pt x="3109313" y="3593277"/>
                  </a:lnTo>
                  <a:lnTo>
                    <a:pt x="3077051" y="3624271"/>
                  </a:lnTo>
                  <a:lnTo>
                    <a:pt x="3044144" y="3654457"/>
                  </a:lnTo>
                  <a:lnTo>
                    <a:pt x="3010606" y="3683820"/>
                  </a:lnTo>
                  <a:lnTo>
                    <a:pt x="2976449" y="3712346"/>
                  </a:lnTo>
                  <a:lnTo>
                    <a:pt x="2941685" y="3740021"/>
                  </a:lnTo>
                  <a:lnTo>
                    <a:pt x="2906328" y="3766831"/>
                  </a:lnTo>
                  <a:lnTo>
                    <a:pt x="2870391" y="3792762"/>
                  </a:lnTo>
                  <a:lnTo>
                    <a:pt x="2833886" y="3817800"/>
                  </a:lnTo>
                  <a:lnTo>
                    <a:pt x="2796825" y="3841930"/>
                  </a:lnTo>
                  <a:lnTo>
                    <a:pt x="2759222" y="3865139"/>
                  </a:lnTo>
                  <a:lnTo>
                    <a:pt x="2721090" y="3887413"/>
                  </a:lnTo>
                  <a:lnTo>
                    <a:pt x="2682441" y="3908737"/>
                  </a:lnTo>
                  <a:lnTo>
                    <a:pt x="2643288" y="3929098"/>
                  </a:lnTo>
                  <a:lnTo>
                    <a:pt x="2603643" y="3948481"/>
                  </a:lnTo>
                  <a:lnTo>
                    <a:pt x="2563520" y="3966872"/>
                  </a:lnTo>
                  <a:lnTo>
                    <a:pt x="2522932" y="3984258"/>
                  </a:lnTo>
                  <a:lnTo>
                    <a:pt x="2481890" y="4000624"/>
                  </a:lnTo>
                  <a:lnTo>
                    <a:pt x="2440409" y="4015956"/>
                  </a:lnTo>
                  <a:lnTo>
                    <a:pt x="2398499" y="4030241"/>
                  </a:lnTo>
                  <a:lnTo>
                    <a:pt x="2356176" y="4043463"/>
                  </a:lnTo>
                  <a:lnTo>
                    <a:pt x="2313450" y="4055609"/>
                  </a:lnTo>
                  <a:lnTo>
                    <a:pt x="2270335" y="4066666"/>
                  </a:lnTo>
                  <a:lnTo>
                    <a:pt x="2226844" y="4076618"/>
                  </a:lnTo>
                  <a:lnTo>
                    <a:pt x="2182989" y="4085452"/>
                  </a:lnTo>
                  <a:lnTo>
                    <a:pt x="2138784" y="4093154"/>
                  </a:lnTo>
                  <a:lnTo>
                    <a:pt x="2094240" y="4099709"/>
                  </a:lnTo>
                  <a:lnTo>
                    <a:pt x="2049372" y="4105104"/>
                  </a:lnTo>
                  <a:lnTo>
                    <a:pt x="2004190" y="4109325"/>
                  </a:lnTo>
                  <a:lnTo>
                    <a:pt x="1958710" y="4112357"/>
                  </a:lnTo>
                  <a:lnTo>
                    <a:pt x="1912942" y="4114187"/>
                  </a:lnTo>
                  <a:lnTo>
                    <a:pt x="1866900" y="4114800"/>
                  </a:lnTo>
                  <a:lnTo>
                    <a:pt x="1820857" y="4114187"/>
                  </a:lnTo>
                  <a:lnTo>
                    <a:pt x="1775089" y="4112357"/>
                  </a:lnTo>
                  <a:lnTo>
                    <a:pt x="1729609" y="4109325"/>
                  </a:lnTo>
                  <a:lnTo>
                    <a:pt x="1684427" y="4105104"/>
                  </a:lnTo>
                  <a:lnTo>
                    <a:pt x="1639559" y="4099709"/>
                  </a:lnTo>
                  <a:lnTo>
                    <a:pt x="1595015" y="4093154"/>
                  </a:lnTo>
                  <a:lnTo>
                    <a:pt x="1550810" y="4085452"/>
                  </a:lnTo>
                  <a:lnTo>
                    <a:pt x="1506955" y="4076618"/>
                  </a:lnTo>
                  <a:lnTo>
                    <a:pt x="1463464" y="4066666"/>
                  </a:lnTo>
                  <a:lnTo>
                    <a:pt x="1420349" y="4055609"/>
                  </a:lnTo>
                  <a:lnTo>
                    <a:pt x="1377623" y="4043463"/>
                  </a:lnTo>
                  <a:lnTo>
                    <a:pt x="1335300" y="4030241"/>
                  </a:lnTo>
                  <a:lnTo>
                    <a:pt x="1293390" y="4015956"/>
                  </a:lnTo>
                  <a:lnTo>
                    <a:pt x="1251909" y="4000624"/>
                  </a:lnTo>
                  <a:lnTo>
                    <a:pt x="1210867" y="3984258"/>
                  </a:lnTo>
                  <a:lnTo>
                    <a:pt x="1170279" y="3966872"/>
                  </a:lnTo>
                  <a:lnTo>
                    <a:pt x="1130156" y="3948481"/>
                  </a:lnTo>
                  <a:lnTo>
                    <a:pt x="1090511" y="3929098"/>
                  </a:lnTo>
                  <a:lnTo>
                    <a:pt x="1051358" y="3908737"/>
                  </a:lnTo>
                  <a:lnTo>
                    <a:pt x="1012709" y="3887413"/>
                  </a:lnTo>
                  <a:lnTo>
                    <a:pt x="974577" y="3865139"/>
                  </a:lnTo>
                  <a:lnTo>
                    <a:pt x="936974" y="3841930"/>
                  </a:lnTo>
                  <a:lnTo>
                    <a:pt x="899913" y="3817800"/>
                  </a:lnTo>
                  <a:lnTo>
                    <a:pt x="863408" y="3792762"/>
                  </a:lnTo>
                  <a:lnTo>
                    <a:pt x="827471" y="3766831"/>
                  </a:lnTo>
                  <a:lnTo>
                    <a:pt x="792114" y="3740021"/>
                  </a:lnTo>
                  <a:lnTo>
                    <a:pt x="757350" y="3712346"/>
                  </a:lnTo>
                  <a:lnTo>
                    <a:pt x="723193" y="3683820"/>
                  </a:lnTo>
                  <a:lnTo>
                    <a:pt x="689655" y="3654457"/>
                  </a:lnTo>
                  <a:lnTo>
                    <a:pt x="656748" y="3624271"/>
                  </a:lnTo>
                  <a:lnTo>
                    <a:pt x="624486" y="3593277"/>
                  </a:lnTo>
                  <a:lnTo>
                    <a:pt x="592881" y="3561487"/>
                  </a:lnTo>
                  <a:lnTo>
                    <a:pt x="561947" y="3528917"/>
                  </a:lnTo>
                  <a:lnTo>
                    <a:pt x="531695" y="3495580"/>
                  </a:lnTo>
                  <a:lnTo>
                    <a:pt x="502138" y="3461490"/>
                  </a:lnTo>
                  <a:lnTo>
                    <a:pt x="473290" y="3426662"/>
                  </a:lnTo>
                  <a:lnTo>
                    <a:pt x="445163" y="3391110"/>
                  </a:lnTo>
                  <a:lnTo>
                    <a:pt x="417770" y="3354847"/>
                  </a:lnTo>
                  <a:lnTo>
                    <a:pt x="391123" y="3317888"/>
                  </a:lnTo>
                  <a:lnTo>
                    <a:pt x="365236" y="3280246"/>
                  </a:lnTo>
                  <a:lnTo>
                    <a:pt x="340121" y="3241936"/>
                  </a:lnTo>
                  <a:lnTo>
                    <a:pt x="315791" y="3202972"/>
                  </a:lnTo>
                  <a:lnTo>
                    <a:pt x="292259" y="3163368"/>
                  </a:lnTo>
                  <a:lnTo>
                    <a:pt x="269537" y="3123138"/>
                  </a:lnTo>
                  <a:lnTo>
                    <a:pt x="247639" y="3082296"/>
                  </a:lnTo>
                  <a:lnTo>
                    <a:pt x="226576" y="3040856"/>
                  </a:lnTo>
                  <a:lnTo>
                    <a:pt x="206363" y="2998832"/>
                  </a:lnTo>
                  <a:lnTo>
                    <a:pt x="187011" y="2956239"/>
                  </a:lnTo>
                  <a:lnTo>
                    <a:pt x="168533" y="2913089"/>
                  </a:lnTo>
                  <a:lnTo>
                    <a:pt x="150942" y="2869398"/>
                  </a:lnTo>
                  <a:lnTo>
                    <a:pt x="134251" y="2825180"/>
                  </a:lnTo>
                  <a:lnTo>
                    <a:pt x="118473" y="2780447"/>
                  </a:lnTo>
                  <a:lnTo>
                    <a:pt x="103620" y="2735216"/>
                  </a:lnTo>
                  <a:lnTo>
                    <a:pt x="89706" y="2689498"/>
                  </a:lnTo>
                  <a:lnTo>
                    <a:pt x="76742" y="2643310"/>
                  </a:lnTo>
                  <a:lnTo>
                    <a:pt x="64742" y="2596664"/>
                  </a:lnTo>
                  <a:lnTo>
                    <a:pt x="53718" y="2549575"/>
                  </a:lnTo>
                  <a:lnTo>
                    <a:pt x="43684" y="2502057"/>
                  </a:lnTo>
                  <a:lnTo>
                    <a:pt x="34652" y="2454124"/>
                  </a:lnTo>
                  <a:lnTo>
                    <a:pt x="26635" y="2405789"/>
                  </a:lnTo>
                  <a:lnTo>
                    <a:pt x="19645" y="2357068"/>
                  </a:lnTo>
                  <a:lnTo>
                    <a:pt x="13695" y="2307973"/>
                  </a:lnTo>
                  <a:lnTo>
                    <a:pt x="8799" y="2258520"/>
                  </a:lnTo>
                  <a:lnTo>
                    <a:pt x="4968" y="2208722"/>
                  </a:lnTo>
                  <a:lnTo>
                    <a:pt x="2216" y="2158593"/>
                  </a:lnTo>
                  <a:lnTo>
                    <a:pt x="556" y="2108148"/>
                  </a:lnTo>
                  <a:lnTo>
                    <a:pt x="0" y="2057400"/>
                  </a:lnTo>
                  <a:lnTo>
                    <a:pt x="556" y="2006651"/>
                  </a:lnTo>
                  <a:lnTo>
                    <a:pt x="2216" y="1956206"/>
                  </a:lnTo>
                  <a:lnTo>
                    <a:pt x="4968" y="1906077"/>
                  </a:lnTo>
                  <a:lnTo>
                    <a:pt x="8799" y="1856279"/>
                  </a:lnTo>
                  <a:lnTo>
                    <a:pt x="13695" y="1806826"/>
                  </a:lnTo>
                  <a:lnTo>
                    <a:pt x="19645" y="1757731"/>
                  </a:lnTo>
                  <a:lnTo>
                    <a:pt x="26635" y="1709010"/>
                  </a:lnTo>
                  <a:lnTo>
                    <a:pt x="34652" y="1660675"/>
                  </a:lnTo>
                  <a:lnTo>
                    <a:pt x="43684" y="1612742"/>
                  </a:lnTo>
                  <a:lnTo>
                    <a:pt x="53718" y="1565224"/>
                  </a:lnTo>
                  <a:lnTo>
                    <a:pt x="64742" y="1518135"/>
                  </a:lnTo>
                  <a:lnTo>
                    <a:pt x="76742" y="1471489"/>
                  </a:lnTo>
                  <a:lnTo>
                    <a:pt x="89706" y="1425301"/>
                  </a:lnTo>
                  <a:lnTo>
                    <a:pt x="103620" y="1379583"/>
                  </a:lnTo>
                  <a:lnTo>
                    <a:pt x="118473" y="1334352"/>
                  </a:lnTo>
                  <a:lnTo>
                    <a:pt x="134251" y="1289619"/>
                  </a:lnTo>
                  <a:lnTo>
                    <a:pt x="150942" y="1245401"/>
                  </a:lnTo>
                  <a:lnTo>
                    <a:pt x="168533" y="1201710"/>
                  </a:lnTo>
                  <a:lnTo>
                    <a:pt x="187011" y="1158560"/>
                  </a:lnTo>
                  <a:lnTo>
                    <a:pt x="206363" y="1115967"/>
                  </a:lnTo>
                  <a:lnTo>
                    <a:pt x="226576" y="1073943"/>
                  </a:lnTo>
                  <a:lnTo>
                    <a:pt x="247639" y="1032503"/>
                  </a:lnTo>
                  <a:lnTo>
                    <a:pt x="269537" y="991661"/>
                  </a:lnTo>
                  <a:lnTo>
                    <a:pt x="292259" y="951431"/>
                  </a:lnTo>
                  <a:lnTo>
                    <a:pt x="315791" y="911827"/>
                  </a:lnTo>
                  <a:lnTo>
                    <a:pt x="340121" y="872863"/>
                  </a:lnTo>
                  <a:lnTo>
                    <a:pt x="365236" y="834553"/>
                  </a:lnTo>
                  <a:lnTo>
                    <a:pt x="391123" y="796911"/>
                  </a:lnTo>
                  <a:lnTo>
                    <a:pt x="417770" y="759952"/>
                  </a:lnTo>
                  <a:lnTo>
                    <a:pt x="445163" y="723689"/>
                  </a:lnTo>
                  <a:lnTo>
                    <a:pt x="473290" y="688137"/>
                  </a:lnTo>
                  <a:lnTo>
                    <a:pt x="502138" y="653309"/>
                  </a:lnTo>
                  <a:lnTo>
                    <a:pt x="531695" y="619219"/>
                  </a:lnTo>
                  <a:lnTo>
                    <a:pt x="561947" y="585882"/>
                  </a:lnTo>
                  <a:lnTo>
                    <a:pt x="592881" y="553312"/>
                  </a:lnTo>
                  <a:lnTo>
                    <a:pt x="624486" y="521522"/>
                  </a:lnTo>
                  <a:lnTo>
                    <a:pt x="656748" y="490528"/>
                  </a:lnTo>
                  <a:lnTo>
                    <a:pt x="689655" y="460342"/>
                  </a:lnTo>
                  <a:lnTo>
                    <a:pt x="723193" y="430979"/>
                  </a:lnTo>
                  <a:lnTo>
                    <a:pt x="757350" y="402453"/>
                  </a:lnTo>
                  <a:lnTo>
                    <a:pt x="792114" y="374778"/>
                  </a:lnTo>
                  <a:lnTo>
                    <a:pt x="827471" y="347968"/>
                  </a:lnTo>
                  <a:lnTo>
                    <a:pt x="863408" y="322037"/>
                  </a:lnTo>
                  <a:lnTo>
                    <a:pt x="899913" y="296999"/>
                  </a:lnTo>
                  <a:lnTo>
                    <a:pt x="936974" y="272869"/>
                  </a:lnTo>
                  <a:lnTo>
                    <a:pt x="974577" y="249660"/>
                  </a:lnTo>
                  <a:lnTo>
                    <a:pt x="1012709" y="227386"/>
                  </a:lnTo>
                  <a:lnTo>
                    <a:pt x="1051358" y="206062"/>
                  </a:lnTo>
                  <a:lnTo>
                    <a:pt x="1090511" y="185701"/>
                  </a:lnTo>
                  <a:lnTo>
                    <a:pt x="1130156" y="166318"/>
                  </a:lnTo>
                  <a:lnTo>
                    <a:pt x="1170279" y="147927"/>
                  </a:lnTo>
                  <a:lnTo>
                    <a:pt x="1210867" y="130541"/>
                  </a:lnTo>
                  <a:lnTo>
                    <a:pt x="1251909" y="114175"/>
                  </a:lnTo>
                  <a:lnTo>
                    <a:pt x="1293390" y="98843"/>
                  </a:lnTo>
                  <a:lnTo>
                    <a:pt x="1335300" y="84558"/>
                  </a:lnTo>
                  <a:lnTo>
                    <a:pt x="1377623" y="71336"/>
                  </a:lnTo>
                  <a:lnTo>
                    <a:pt x="1420349" y="59190"/>
                  </a:lnTo>
                  <a:lnTo>
                    <a:pt x="1463464" y="48133"/>
                  </a:lnTo>
                  <a:lnTo>
                    <a:pt x="1506955" y="38181"/>
                  </a:lnTo>
                  <a:lnTo>
                    <a:pt x="1550810" y="29347"/>
                  </a:lnTo>
                  <a:lnTo>
                    <a:pt x="1595015" y="21645"/>
                  </a:lnTo>
                  <a:lnTo>
                    <a:pt x="1639559" y="15090"/>
                  </a:lnTo>
                  <a:lnTo>
                    <a:pt x="1684427" y="9695"/>
                  </a:lnTo>
                  <a:lnTo>
                    <a:pt x="1729609" y="5474"/>
                  </a:lnTo>
                  <a:lnTo>
                    <a:pt x="1775089" y="2442"/>
                  </a:lnTo>
                  <a:lnTo>
                    <a:pt x="1820857" y="612"/>
                  </a:lnTo>
                  <a:lnTo>
                    <a:pt x="1866900" y="0"/>
                  </a:lnTo>
                  <a:lnTo>
                    <a:pt x="1912942" y="612"/>
                  </a:lnTo>
                  <a:lnTo>
                    <a:pt x="1958710" y="2442"/>
                  </a:lnTo>
                  <a:lnTo>
                    <a:pt x="2004190" y="5474"/>
                  </a:lnTo>
                  <a:lnTo>
                    <a:pt x="2049372" y="9695"/>
                  </a:lnTo>
                  <a:lnTo>
                    <a:pt x="2094240" y="15090"/>
                  </a:lnTo>
                  <a:lnTo>
                    <a:pt x="2138784" y="21645"/>
                  </a:lnTo>
                  <a:lnTo>
                    <a:pt x="2182989" y="29347"/>
                  </a:lnTo>
                  <a:lnTo>
                    <a:pt x="2226844" y="38181"/>
                  </a:lnTo>
                  <a:lnTo>
                    <a:pt x="2270335" y="48133"/>
                  </a:lnTo>
                  <a:lnTo>
                    <a:pt x="2313450" y="59190"/>
                  </a:lnTo>
                  <a:lnTo>
                    <a:pt x="2356176" y="71336"/>
                  </a:lnTo>
                  <a:lnTo>
                    <a:pt x="2398499" y="84558"/>
                  </a:lnTo>
                  <a:lnTo>
                    <a:pt x="2440409" y="98843"/>
                  </a:lnTo>
                  <a:lnTo>
                    <a:pt x="2481890" y="114175"/>
                  </a:lnTo>
                  <a:lnTo>
                    <a:pt x="2522932" y="130541"/>
                  </a:lnTo>
                  <a:lnTo>
                    <a:pt x="2563520" y="147927"/>
                  </a:lnTo>
                  <a:lnTo>
                    <a:pt x="2603643" y="166318"/>
                  </a:lnTo>
                  <a:lnTo>
                    <a:pt x="2643288" y="185701"/>
                  </a:lnTo>
                  <a:lnTo>
                    <a:pt x="2682441" y="206062"/>
                  </a:lnTo>
                  <a:lnTo>
                    <a:pt x="2721090" y="227386"/>
                  </a:lnTo>
                  <a:lnTo>
                    <a:pt x="2759222" y="249660"/>
                  </a:lnTo>
                  <a:lnTo>
                    <a:pt x="2796825" y="272869"/>
                  </a:lnTo>
                  <a:lnTo>
                    <a:pt x="2833886" y="296999"/>
                  </a:lnTo>
                  <a:lnTo>
                    <a:pt x="2870391" y="322037"/>
                  </a:lnTo>
                  <a:lnTo>
                    <a:pt x="2906328" y="347968"/>
                  </a:lnTo>
                  <a:lnTo>
                    <a:pt x="2941685" y="374778"/>
                  </a:lnTo>
                  <a:lnTo>
                    <a:pt x="2976449" y="402453"/>
                  </a:lnTo>
                  <a:lnTo>
                    <a:pt x="3010606" y="430979"/>
                  </a:lnTo>
                  <a:lnTo>
                    <a:pt x="3044144" y="460342"/>
                  </a:lnTo>
                  <a:lnTo>
                    <a:pt x="3077051" y="490528"/>
                  </a:lnTo>
                  <a:lnTo>
                    <a:pt x="3109313" y="521522"/>
                  </a:lnTo>
                  <a:lnTo>
                    <a:pt x="3140918" y="553312"/>
                  </a:lnTo>
                  <a:lnTo>
                    <a:pt x="3171852" y="585882"/>
                  </a:lnTo>
                  <a:lnTo>
                    <a:pt x="3202104" y="619219"/>
                  </a:lnTo>
                  <a:lnTo>
                    <a:pt x="3231661" y="653309"/>
                  </a:lnTo>
                  <a:lnTo>
                    <a:pt x="3260509" y="688137"/>
                  </a:lnTo>
                  <a:lnTo>
                    <a:pt x="3288636" y="723689"/>
                  </a:lnTo>
                  <a:lnTo>
                    <a:pt x="3316029" y="759952"/>
                  </a:lnTo>
                  <a:lnTo>
                    <a:pt x="3342676" y="796911"/>
                  </a:lnTo>
                  <a:lnTo>
                    <a:pt x="3368563" y="834553"/>
                  </a:lnTo>
                  <a:lnTo>
                    <a:pt x="3393678" y="872863"/>
                  </a:lnTo>
                  <a:lnTo>
                    <a:pt x="3418008" y="911827"/>
                  </a:lnTo>
                  <a:lnTo>
                    <a:pt x="3441540" y="951431"/>
                  </a:lnTo>
                  <a:lnTo>
                    <a:pt x="3464262" y="991661"/>
                  </a:lnTo>
                  <a:lnTo>
                    <a:pt x="3486160" y="1032503"/>
                  </a:lnTo>
                  <a:lnTo>
                    <a:pt x="3507223" y="1073943"/>
                  </a:lnTo>
                  <a:lnTo>
                    <a:pt x="3527436" y="1115967"/>
                  </a:lnTo>
                  <a:lnTo>
                    <a:pt x="3546788" y="1158560"/>
                  </a:lnTo>
                  <a:lnTo>
                    <a:pt x="3565266" y="1201710"/>
                  </a:lnTo>
                  <a:lnTo>
                    <a:pt x="3582857" y="1245401"/>
                  </a:lnTo>
                  <a:lnTo>
                    <a:pt x="3599548" y="1289619"/>
                  </a:lnTo>
                  <a:lnTo>
                    <a:pt x="3615326" y="1334352"/>
                  </a:lnTo>
                  <a:lnTo>
                    <a:pt x="3630179" y="1379583"/>
                  </a:lnTo>
                  <a:lnTo>
                    <a:pt x="3644093" y="1425301"/>
                  </a:lnTo>
                  <a:lnTo>
                    <a:pt x="3657057" y="1471489"/>
                  </a:lnTo>
                  <a:lnTo>
                    <a:pt x="3669057" y="1518135"/>
                  </a:lnTo>
                  <a:lnTo>
                    <a:pt x="3680081" y="1565224"/>
                  </a:lnTo>
                  <a:lnTo>
                    <a:pt x="3690115" y="1612742"/>
                  </a:lnTo>
                  <a:lnTo>
                    <a:pt x="3699147" y="1660675"/>
                  </a:lnTo>
                  <a:lnTo>
                    <a:pt x="3707164" y="1709010"/>
                  </a:lnTo>
                  <a:lnTo>
                    <a:pt x="3714154" y="1757731"/>
                  </a:lnTo>
                  <a:lnTo>
                    <a:pt x="3720104" y="1806826"/>
                  </a:lnTo>
                  <a:lnTo>
                    <a:pt x="3725000" y="1856279"/>
                  </a:lnTo>
                  <a:lnTo>
                    <a:pt x="3728831" y="1906077"/>
                  </a:lnTo>
                  <a:lnTo>
                    <a:pt x="3731583" y="1956206"/>
                  </a:lnTo>
                  <a:lnTo>
                    <a:pt x="3733243" y="2006651"/>
                  </a:lnTo>
                  <a:lnTo>
                    <a:pt x="3733800" y="2057400"/>
                  </a:lnTo>
                  <a:close/>
                </a:path>
              </a:pathLst>
            </a:custGeom>
            <a:ln w="28393">
              <a:solidFill>
                <a:srgbClr val="8CC6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250" y="1187450"/>
              <a:ext cx="2590800" cy="516890"/>
            </a:xfrm>
            <a:custGeom>
              <a:avLst/>
              <a:gdLst/>
              <a:ahLst/>
              <a:cxnLst/>
              <a:rect l="l" t="t" r="r" b="b"/>
              <a:pathLst>
                <a:path w="2590800" h="516889">
                  <a:moveTo>
                    <a:pt x="1295400" y="516889"/>
                  </a:moveTo>
                  <a:lnTo>
                    <a:pt x="0" y="516889"/>
                  </a:lnTo>
                  <a:lnTo>
                    <a:pt x="0" y="0"/>
                  </a:lnTo>
                  <a:lnTo>
                    <a:pt x="2590800" y="0"/>
                  </a:lnTo>
                  <a:lnTo>
                    <a:pt x="2590800" y="516889"/>
                  </a:lnTo>
                  <a:lnTo>
                    <a:pt x="1295400" y="516889"/>
                  </a:lnTo>
                  <a:close/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03450" y="246211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4" dirty="0"/>
              <a:t>Tingkat-tingkat </a:t>
            </a:r>
            <a:r>
              <a:rPr sz="2400" spc="-225" dirty="0"/>
              <a:t>Bahasa</a:t>
            </a:r>
            <a:r>
              <a:rPr sz="2400" spc="20" dirty="0"/>
              <a:t> </a:t>
            </a:r>
            <a:r>
              <a:rPr sz="2400" spc="-175" dirty="0"/>
              <a:t>Pemrograman</a:t>
            </a:r>
            <a:endParaRPr sz="2400"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314950" y="2476500"/>
            <a:ext cx="190182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spc="-140" dirty="0">
                <a:solidFill>
                  <a:srgbClr val="FDB709"/>
                </a:solidFill>
                <a:latin typeface="Trebuchet MS"/>
                <a:cs typeface="Trebuchet MS"/>
              </a:rPr>
              <a:t>lds </a:t>
            </a:r>
            <a:r>
              <a:rPr sz="2800" spc="-155" dirty="0">
                <a:solidFill>
                  <a:srgbClr val="FDB709"/>
                </a:solidFill>
                <a:latin typeface="Trebuchet MS"/>
                <a:cs typeface="Trebuchet MS"/>
              </a:rPr>
              <a:t>r1, </a:t>
            </a:r>
            <a:r>
              <a:rPr sz="2800" spc="-55" dirty="0">
                <a:solidFill>
                  <a:srgbClr val="FDB709"/>
                </a:solidFill>
                <a:latin typeface="Trebuchet MS"/>
                <a:cs typeface="Trebuchet MS"/>
              </a:rPr>
              <a:t>0x100  </a:t>
            </a:r>
            <a:r>
              <a:rPr sz="2800" spc="-140" dirty="0">
                <a:solidFill>
                  <a:srgbClr val="FDB709"/>
                </a:solidFill>
                <a:latin typeface="Trebuchet MS"/>
                <a:cs typeface="Trebuchet MS"/>
              </a:rPr>
              <a:t>lds </a:t>
            </a:r>
            <a:r>
              <a:rPr sz="2800" spc="-155" dirty="0">
                <a:solidFill>
                  <a:srgbClr val="FDB709"/>
                </a:solidFill>
                <a:latin typeface="Trebuchet MS"/>
                <a:cs typeface="Trebuchet MS"/>
              </a:rPr>
              <a:t>r2, </a:t>
            </a:r>
            <a:r>
              <a:rPr sz="2800" spc="-55" dirty="0">
                <a:solidFill>
                  <a:srgbClr val="FDB709"/>
                </a:solidFill>
                <a:latin typeface="Trebuchet MS"/>
                <a:cs typeface="Trebuchet MS"/>
              </a:rPr>
              <a:t>0x102  </a:t>
            </a:r>
            <a:r>
              <a:rPr sz="2800" spc="-120" dirty="0">
                <a:solidFill>
                  <a:srgbClr val="FDB709"/>
                </a:solidFill>
                <a:latin typeface="Trebuchet MS"/>
                <a:cs typeface="Trebuchet MS"/>
              </a:rPr>
              <a:t>addr1,</a:t>
            </a:r>
            <a:r>
              <a:rPr sz="2800" spc="-575" dirty="0">
                <a:solidFill>
                  <a:srgbClr val="FDB709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FDB709"/>
                </a:solidFill>
                <a:latin typeface="Trebuchet MS"/>
                <a:cs typeface="Trebuchet MS"/>
              </a:rPr>
              <a:t>r2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4950" y="3756659"/>
            <a:ext cx="1964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solidFill>
                  <a:srgbClr val="FDB709"/>
                </a:solidFill>
                <a:latin typeface="Trebuchet MS"/>
                <a:cs typeface="Trebuchet MS"/>
              </a:rPr>
              <a:t>sts </a:t>
            </a:r>
            <a:r>
              <a:rPr sz="2800" spc="-114" dirty="0">
                <a:solidFill>
                  <a:srgbClr val="FDB709"/>
                </a:solidFill>
                <a:latin typeface="Trebuchet MS"/>
                <a:cs typeface="Trebuchet MS"/>
              </a:rPr>
              <a:t>0x104,</a:t>
            </a:r>
            <a:r>
              <a:rPr sz="2800" spc="-395" dirty="0">
                <a:solidFill>
                  <a:srgbClr val="FDB709"/>
                </a:solidFill>
                <a:latin typeface="Trebuchet MS"/>
                <a:cs typeface="Trebuchet MS"/>
              </a:rPr>
              <a:t> </a:t>
            </a:r>
            <a:r>
              <a:rPr sz="2800" spc="-30" dirty="0">
                <a:solidFill>
                  <a:srgbClr val="FDB709"/>
                </a:solidFill>
                <a:latin typeface="Trebuchet MS"/>
                <a:cs typeface="Trebuchet MS"/>
              </a:rPr>
              <a:t>r1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050" y="1158240"/>
            <a:ext cx="2323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High </a:t>
            </a:r>
            <a:r>
              <a:rPr sz="1800" b="1" spc="-10" dirty="0">
                <a:latin typeface="Arial"/>
                <a:cs typeface="Arial"/>
              </a:rPr>
              <a:t>Level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0950" y="1391920"/>
            <a:ext cx="186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Program </a:t>
            </a:r>
            <a:r>
              <a:rPr sz="1800" b="1" spc="-5" dirty="0">
                <a:latin typeface="Arial"/>
                <a:cs typeface="Arial"/>
              </a:rPr>
              <a:t>(e.g.,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016" y="2559050"/>
            <a:ext cx="2804795" cy="516890"/>
          </a:xfrm>
          <a:prstGeom prst="rect">
            <a:avLst/>
          </a:prstGeom>
          <a:ln w="28393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10209" marR="296545" indent="-342900">
              <a:lnSpc>
                <a:spcPts val="1839"/>
              </a:lnSpc>
              <a:spcBef>
                <a:spcPts val="195"/>
              </a:spcBef>
            </a:pPr>
            <a:r>
              <a:rPr sz="1800" b="1" spc="-10" dirty="0">
                <a:solidFill>
                  <a:srgbClr val="FDB709"/>
                </a:solidFill>
                <a:latin typeface="Arial"/>
                <a:cs typeface="Arial"/>
              </a:rPr>
              <a:t>Assembly </a:t>
            </a:r>
            <a:r>
              <a:rPr sz="1800" b="1" dirty="0">
                <a:solidFill>
                  <a:srgbClr val="FDB709"/>
                </a:solidFill>
                <a:latin typeface="Arial"/>
                <a:cs typeface="Arial"/>
              </a:rPr>
              <a:t>Language  Program</a:t>
            </a:r>
            <a:r>
              <a:rPr sz="1800" b="1" spc="-70" dirty="0">
                <a:solidFill>
                  <a:srgbClr val="FDB70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FDB709"/>
                </a:solidFill>
                <a:latin typeface="Arial"/>
                <a:cs typeface="Arial"/>
              </a:rPr>
              <a:t>(e.g.,AVR)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050" y="3981450"/>
            <a:ext cx="2574290" cy="516890"/>
          </a:xfrm>
          <a:prstGeom prst="rect">
            <a:avLst/>
          </a:prstGeom>
          <a:ln w="28393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06400" marR="378460" indent="-342900">
              <a:lnSpc>
                <a:spcPts val="1839"/>
              </a:lnSpc>
              <a:spcBef>
                <a:spcPts val="195"/>
              </a:spcBef>
            </a:pP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Machine Language  Program</a:t>
            </a:r>
            <a:r>
              <a:rPr sz="1800" b="1" spc="-35" dirty="0">
                <a:solidFill>
                  <a:srgbClr val="3790A6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3790A6"/>
                </a:solidFill>
                <a:latin typeface="Arial"/>
                <a:cs typeface="Arial"/>
              </a:rPr>
              <a:t>(AVR)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3762" y="1719262"/>
            <a:ext cx="2619375" cy="4181475"/>
            <a:chOff x="893762" y="1719262"/>
            <a:chExt cx="2619375" cy="4181475"/>
          </a:xfrm>
        </p:grpSpPr>
        <p:sp>
          <p:nvSpPr>
            <p:cNvPr id="14" name="object 14"/>
            <p:cNvSpPr/>
            <p:nvPr/>
          </p:nvSpPr>
          <p:spPr>
            <a:xfrm>
              <a:off x="908050" y="1733550"/>
              <a:ext cx="2590800" cy="4152900"/>
            </a:xfrm>
            <a:custGeom>
              <a:avLst/>
              <a:gdLst/>
              <a:ahLst/>
              <a:cxnLst/>
              <a:rect l="l" t="t" r="r" b="b"/>
              <a:pathLst>
                <a:path w="2590800" h="4152900">
                  <a:moveTo>
                    <a:pt x="1149350" y="0"/>
                  </a:moveTo>
                  <a:lnTo>
                    <a:pt x="1149350" y="800100"/>
                  </a:lnTo>
                </a:path>
                <a:path w="2590800" h="4152900">
                  <a:moveTo>
                    <a:pt x="1174750" y="1371600"/>
                  </a:moveTo>
                  <a:lnTo>
                    <a:pt x="1174750" y="2222500"/>
                  </a:lnTo>
                </a:path>
                <a:path w="2590800" h="4152900">
                  <a:moveTo>
                    <a:pt x="1295400" y="4152900"/>
                  </a:moveTo>
                  <a:lnTo>
                    <a:pt x="0" y="4152900"/>
                  </a:lnTo>
                  <a:lnTo>
                    <a:pt x="0" y="3619500"/>
                  </a:lnTo>
                  <a:lnTo>
                    <a:pt x="2590800" y="3619500"/>
                  </a:lnTo>
                  <a:lnTo>
                    <a:pt x="2590800" y="4152900"/>
                  </a:lnTo>
                  <a:lnTo>
                    <a:pt x="1295400" y="4152900"/>
                  </a:lnTo>
                  <a:close/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8200" y="4641850"/>
              <a:ext cx="0" cy="711200"/>
            </a:xfrm>
            <a:custGeom>
              <a:avLst/>
              <a:gdLst/>
              <a:ahLst/>
              <a:cxnLst/>
              <a:rect l="l" t="t" r="r" b="b"/>
              <a:pathLst>
                <a:path h="711200">
                  <a:moveTo>
                    <a:pt x="0" y="0"/>
                  </a:moveTo>
                  <a:lnTo>
                    <a:pt x="0" y="711200"/>
                  </a:lnTo>
                </a:path>
              </a:pathLst>
            </a:custGeom>
            <a:ln w="28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47900" y="1951990"/>
            <a:ext cx="101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latin typeface="Arial"/>
                <a:cs typeface="Arial"/>
              </a:rPr>
              <a:t>Compiler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3300" y="3323590"/>
            <a:ext cx="119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A</a:t>
            </a:r>
            <a:r>
              <a:rPr sz="1800" b="1" i="1" spc="-15" dirty="0">
                <a:latin typeface="Arial"/>
                <a:cs typeface="Arial"/>
              </a:rPr>
              <a:t>s</a:t>
            </a:r>
            <a:r>
              <a:rPr sz="1800" b="1" i="1" dirty="0">
                <a:latin typeface="Arial"/>
                <a:cs typeface="Arial"/>
              </a:rPr>
              <a:t>s</a:t>
            </a:r>
            <a:r>
              <a:rPr sz="1800" b="1" i="1" spc="-15" dirty="0">
                <a:latin typeface="Arial"/>
                <a:cs typeface="Arial"/>
              </a:rPr>
              <a:t>e</a:t>
            </a:r>
            <a:r>
              <a:rPr sz="1800" b="1" i="1" dirty="0">
                <a:latin typeface="Arial"/>
                <a:cs typeface="Arial"/>
              </a:rPr>
              <a:t>mb</a:t>
            </a:r>
            <a:r>
              <a:rPr sz="1800" b="1" i="1" spc="5" dirty="0">
                <a:latin typeface="Arial"/>
                <a:cs typeface="Arial"/>
              </a:rPr>
              <a:t>l</a:t>
            </a:r>
            <a:r>
              <a:rPr sz="1800" b="1" i="1" spc="-15" dirty="0">
                <a:latin typeface="Arial"/>
                <a:cs typeface="Arial"/>
              </a:rPr>
              <a:t>e</a:t>
            </a:r>
            <a:r>
              <a:rPr sz="1800" b="1" i="1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800" y="4847590"/>
            <a:ext cx="247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Arial"/>
                <a:cs typeface="Arial"/>
              </a:rPr>
              <a:t>Machine</a:t>
            </a:r>
            <a:r>
              <a:rPr sz="1800" b="1" i="1" spc="-4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Interpretation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94300" y="731520"/>
            <a:ext cx="1423670" cy="146558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400" b="1" dirty="0">
                <a:latin typeface="Arial"/>
                <a:cs typeface="Arial"/>
              </a:rPr>
              <a:t>A =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25;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b="1" dirty="0">
                <a:latin typeface="Arial"/>
                <a:cs typeface="Arial"/>
              </a:rPr>
              <a:t>B =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8;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b="1" dirty="0">
                <a:latin typeface="Arial"/>
                <a:cs typeface="Arial"/>
              </a:rPr>
              <a:t>C = A *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B;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66159" y="4069079"/>
            <a:ext cx="537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0000 1001 1100 0110 1010 1111 0101</a:t>
            </a:r>
            <a:r>
              <a:rPr sz="1800" spc="-70" dirty="0">
                <a:solidFill>
                  <a:srgbClr val="3790A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1000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1010 1111 0101 1000 0000 1001 1100</a:t>
            </a:r>
            <a:r>
              <a:rPr sz="1800" spc="-70" dirty="0">
                <a:solidFill>
                  <a:srgbClr val="3790A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0110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66159" y="4617720"/>
            <a:ext cx="5374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1100 0110 1010 1111 0101 1000 0000</a:t>
            </a:r>
            <a:r>
              <a:rPr sz="1800" spc="-70" dirty="0">
                <a:solidFill>
                  <a:srgbClr val="3790A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1001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0101 1000 0000 1001 1100 0110 1010</a:t>
            </a:r>
            <a:r>
              <a:rPr sz="1800" spc="-70" dirty="0">
                <a:solidFill>
                  <a:srgbClr val="3790A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Courier New"/>
                <a:cs typeface="Courier New"/>
              </a:rPr>
              <a:t>1111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7586" y="5403850"/>
            <a:ext cx="3384550" cy="29238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5600" marR="5080" indent="-342900">
              <a:lnSpc>
                <a:spcPts val="1900"/>
              </a:lnSpc>
              <a:spcBef>
                <a:spcPts val="380"/>
              </a:spcBef>
            </a:pPr>
            <a:r>
              <a:rPr sz="1400" spc="-5" dirty="0">
                <a:latin typeface="Arial"/>
                <a:cs typeface="Arial"/>
              </a:rPr>
              <a:t>Control Signal  </a:t>
            </a:r>
            <a:r>
              <a:rPr sz="1400" dirty="0">
                <a:latin typeface="Arial"/>
                <a:cs typeface="Arial"/>
              </a:rPr>
              <a:t>Sp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cific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on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838260" y="4495860"/>
            <a:ext cx="2743200" cy="152400"/>
            <a:chOff x="838260" y="4495860"/>
            <a:chExt cx="2743200" cy="152400"/>
          </a:xfrm>
        </p:grpSpPr>
        <p:sp>
          <p:nvSpPr>
            <p:cNvPr id="24" name="object 24"/>
            <p:cNvSpPr/>
            <p:nvPr/>
          </p:nvSpPr>
          <p:spPr>
            <a:xfrm>
              <a:off x="844550" y="4502150"/>
              <a:ext cx="2730500" cy="139700"/>
            </a:xfrm>
            <a:custGeom>
              <a:avLst/>
              <a:gdLst/>
              <a:ahLst/>
              <a:cxnLst/>
              <a:rect l="l" t="t" r="r" b="b"/>
              <a:pathLst>
                <a:path w="2730500" h="139700">
                  <a:moveTo>
                    <a:pt x="273050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2730500" y="139700"/>
                  </a:lnTo>
                  <a:close/>
                </a:path>
              </a:pathLst>
            </a:custGeom>
            <a:solidFill>
              <a:srgbClr val="FF8C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4550" y="4502150"/>
              <a:ext cx="2730500" cy="139700"/>
            </a:xfrm>
            <a:custGeom>
              <a:avLst/>
              <a:gdLst/>
              <a:ahLst/>
              <a:cxnLst/>
              <a:rect l="l" t="t" r="r" b="b"/>
              <a:pathLst>
                <a:path w="2730500" h="139700">
                  <a:moveTo>
                    <a:pt x="1365250" y="139700"/>
                  </a:moveTo>
                  <a:lnTo>
                    <a:pt x="0" y="139700"/>
                  </a:lnTo>
                  <a:lnTo>
                    <a:pt x="0" y="0"/>
                  </a:lnTo>
                  <a:lnTo>
                    <a:pt x="2730500" y="0"/>
                  </a:lnTo>
                  <a:lnTo>
                    <a:pt x="2730500" y="139700"/>
                  </a:lnTo>
                  <a:lnTo>
                    <a:pt x="1365250" y="13970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66209" y="1822450"/>
            <a:ext cx="87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8CC664"/>
                </a:solidFill>
                <a:latin typeface="Arial"/>
                <a:cs typeface="Arial"/>
              </a:rPr>
              <a:t>2</a:t>
            </a:r>
            <a:r>
              <a:rPr sz="2400" b="1" dirty="0">
                <a:solidFill>
                  <a:srgbClr val="8CC664"/>
                </a:solidFill>
                <a:latin typeface="Arial"/>
                <a:cs typeface="Arial"/>
              </a:rPr>
              <a:t>0</a:t>
            </a:r>
            <a:r>
              <a:rPr sz="2400" b="1" spc="-5" dirty="0">
                <a:solidFill>
                  <a:srgbClr val="8CC664"/>
                </a:solidFill>
                <a:latin typeface="Arial"/>
                <a:cs typeface="Arial"/>
              </a:rPr>
              <a:t>21</a:t>
            </a:r>
            <a:r>
              <a:rPr sz="2400" b="1" dirty="0">
                <a:solidFill>
                  <a:srgbClr val="8CC664"/>
                </a:solidFill>
                <a:latin typeface="Arial"/>
                <a:cs typeface="Arial"/>
              </a:rPr>
              <a:t>0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5442" y="487631"/>
            <a:ext cx="522509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Komponen </a:t>
            </a:r>
            <a:r>
              <a:rPr sz="3600" spc="-225" dirty="0"/>
              <a:t>Utama</a:t>
            </a:r>
            <a:r>
              <a:rPr sz="3600" spc="-170" dirty="0"/>
              <a:t> </a:t>
            </a:r>
            <a:r>
              <a:rPr sz="3600" spc="-110" dirty="0"/>
              <a:t>Komputer</a:t>
            </a:r>
            <a:endParaRPr sz="3600" dirty="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71600" y="3398520"/>
            <a:ext cx="5143500" cy="2857500"/>
          </a:xfrm>
          <a:custGeom>
            <a:avLst/>
            <a:gdLst/>
            <a:ahLst/>
            <a:cxnLst/>
            <a:rect l="l" t="t" r="r" b="b"/>
            <a:pathLst>
              <a:path w="5143500" h="2857500">
                <a:moveTo>
                  <a:pt x="5143500" y="0"/>
                </a:moveTo>
                <a:lnTo>
                  <a:pt x="0" y="0"/>
                </a:lnTo>
                <a:lnTo>
                  <a:pt x="0" y="2857499"/>
                </a:lnTo>
                <a:lnTo>
                  <a:pt x="5143500" y="2857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65250" y="3392170"/>
            <a:ext cx="5232400" cy="2946400"/>
            <a:chOff x="1365250" y="3392170"/>
            <a:chExt cx="5232400" cy="2946400"/>
          </a:xfrm>
        </p:grpSpPr>
        <p:sp>
          <p:nvSpPr>
            <p:cNvPr id="5" name="object 5"/>
            <p:cNvSpPr/>
            <p:nvPr/>
          </p:nvSpPr>
          <p:spPr>
            <a:xfrm>
              <a:off x="1447800" y="3474719"/>
              <a:ext cx="5143500" cy="2857500"/>
            </a:xfrm>
            <a:custGeom>
              <a:avLst/>
              <a:gdLst/>
              <a:ahLst/>
              <a:cxnLst/>
              <a:rect l="l" t="t" r="r" b="b"/>
              <a:pathLst>
                <a:path w="5143500" h="2857500">
                  <a:moveTo>
                    <a:pt x="5143500" y="0"/>
                  </a:moveTo>
                  <a:lnTo>
                    <a:pt x="0" y="0"/>
                  </a:lnTo>
                  <a:lnTo>
                    <a:pt x="0" y="2781300"/>
                  </a:lnTo>
                  <a:lnTo>
                    <a:pt x="0" y="2857500"/>
                  </a:lnTo>
                  <a:lnTo>
                    <a:pt x="5143500" y="2857500"/>
                  </a:lnTo>
                  <a:lnTo>
                    <a:pt x="5143500" y="2781300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800" y="3474720"/>
              <a:ext cx="5143500" cy="2857500"/>
            </a:xfrm>
            <a:custGeom>
              <a:avLst/>
              <a:gdLst/>
              <a:ahLst/>
              <a:cxnLst/>
              <a:rect l="l" t="t" r="r" b="b"/>
              <a:pathLst>
                <a:path w="5143500" h="2857500">
                  <a:moveTo>
                    <a:pt x="2571750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5143500" y="0"/>
                  </a:lnTo>
                  <a:lnTo>
                    <a:pt x="5143500" y="2857499"/>
                  </a:lnTo>
                  <a:lnTo>
                    <a:pt x="2571750" y="2857499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1600" y="3398520"/>
              <a:ext cx="5143500" cy="2857500"/>
            </a:xfrm>
            <a:custGeom>
              <a:avLst/>
              <a:gdLst/>
              <a:ahLst/>
              <a:cxnLst/>
              <a:rect l="l" t="t" r="r" b="b"/>
              <a:pathLst>
                <a:path w="5143500" h="2857500">
                  <a:moveTo>
                    <a:pt x="2571750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5143500" y="0"/>
                  </a:lnTo>
                  <a:lnTo>
                    <a:pt x="5143500" y="2857499"/>
                  </a:lnTo>
                  <a:lnTo>
                    <a:pt x="2571750" y="285749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800" y="3881119"/>
              <a:ext cx="1460500" cy="2197100"/>
            </a:xfrm>
            <a:custGeom>
              <a:avLst/>
              <a:gdLst/>
              <a:ahLst/>
              <a:cxnLst/>
              <a:rect l="l" t="t" r="r" b="b"/>
              <a:pathLst>
                <a:path w="1460500" h="2197100">
                  <a:moveTo>
                    <a:pt x="1460500" y="0"/>
                  </a:moveTo>
                  <a:lnTo>
                    <a:pt x="0" y="0"/>
                  </a:lnTo>
                  <a:lnTo>
                    <a:pt x="0" y="2120900"/>
                  </a:lnTo>
                  <a:lnTo>
                    <a:pt x="0" y="2197100"/>
                  </a:lnTo>
                  <a:lnTo>
                    <a:pt x="1460500" y="2197100"/>
                  </a:lnTo>
                  <a:lnTo>
                    <a:pt x="1460500" y="2120900"/>
                  </a:lnTo>
                  <a:lnTo>
                    <a:pt x="146050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8800" y="3881120"/>
              <a:ext cx="1460500" cy="2197100"/>
            </a:xfrm>
            <a:custGeom>
              <a:avLst/>
              <a:gdLst/>
              <a:ahLst/>
              <a:cxnLst/>
              <a:rect l="l" t="t" r="r" b="b"/>
              <a:pathLst>
                <a:path w="1460500" h="2197100">
                  <a:moveTo>
                    <a:pt x="730250" y="2197099"/>
                  </a:moveTo>
                  <a:lnTo>
                    <a:pt x="0" y="2197099"/>
                  </a:lnTo>
                  <a:lnTo>
                    <a:pt x="0" y="0"/>
                  </a:lnTo>
                  <a:lnTo>
                    <a:pt x="1460500" y="0"/>
                  </a:lnTo>
                  <a:lnTo>
                    <a:pt x="1460500" y="2197099"/>
                  </a:lnTo>
                  <a:lnTo>
                    <a:pt x="730250" y="2197099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2600" y="3804920"/>
              <a:ext cx="1460500" cy="2197100"/>
            </a:xfrm>
            <a:custGeom>
              <a:avLst/>
              <a:gdLst/>
              <a:ahLst/>
              <a:cxnLst/>
              <a:rect l="l" t="t" r="r" b="b"/>
              <a:pathLst>
                <a:path w="1460500" h="2197100">
                  <a:moveTo>
                    <a:pt x="1460500" y="0"/>
                  </a:moveTo>
                  <a:lnTo>
                    <a:pt x="0" y="0"/>
                  </a:lnTo>
                  <a:lnTo>
                    <a:pt x="0" y="2197099"/>
                  </a:lnTo>
                  <a:lnTo>
                    <a:pt x="1460500" y="2197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9800" y="3881119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1333500" y="0"/>
                  </a:moveTo>
                  <a:lnTo>
                    <a:pt x="0" y="0"/>
                  </a:lnTo>
                  <a:lnTo>
                    <a:pt x="0" y="2146300"/>
                  </a:lnTo>
                  <a:lnTo>
                    <a:pt x="0" y="2222500"/>
                  </a:lnTo>
                  <a:lnTo>
                    <a:pt x="1333500" y="2222500"/>
                  </a:lnTo>
                  <a:lnTo>
                    <a:pt x="1333500" y="214630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9800" y="3881120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666750" y="2222499"/>
                  </a:moveTo>
                  <a:lnTo>
                    <a:pt x="0" y="2222499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2222499"/>
                  </a:lnTo>
                  <a:lnTo>
                    <a:pt x="666750" y="2222499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03600" y="3804920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1333500" y="0"/>
                  </a:moveTo>
                  <a:lnTo>
                    <a:pt x="0" y="0"/>
                  </a:lnTo>
                  <a:lnTo>
                    <a:pt x="0" y="2222499"/>
                  </a:lnTo>
                  <a:lnTo>
                    <a:pt x="1333500" y="222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8400" y="3881119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1333500" y="0"/>
                  </a:moveTo>
                  <a:lnTo>
                    <a:pt x="0" y="0"/>
                  </a:lnTo>
                  <a:lnTo>
                    <a:pt x="0" y="2146300"/>
                  </a:lnTo>
                  <a:lnTo>
                    <a:pt x="0" y="2222500"/>
                  </a:lnTo>
                  <a:lnTo>
                    <a:pt x="1333500" y="2222500"/>
                  </a:lnTo>
                  <a:lnTo>
                    <a:pt x="1333500" y="2146300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78400" y="3881120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666750" y="2222499"/>
                  </a:moveTo>
                  <a:lnTo>
                    <a:pt x="0" y="2222499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2222499"/>
                  </a:lnTo>
                  <a:lnTo>
                    <a:pt x="666750" y="2222499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02200" y="3804920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1333500" y="0"/>
                  </a:moveTo>
                  <a:lnTo>
                    <a:pt x="0" y="0"/>
                  </a:lnTo>
                  <a:lnTo>
                    <a:pt x="0" y="2222499"/>
                  </a:lnTo>
                  <a:lnTo>
                    <a:pt x="1333500" y="2222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2200" y="3804920"/>
              <a:ext cx="1333500" cy="2222500"/>
            </a:xfrm>
            <a:custGeom>
              <a:avLst/>
              <a:gdLst/>
              <a:ahLst/>
              <a:cxnLst/>
              <a:rect l="l" t="t" r="r" b="b"/>
              <a:pathLst>
                <a:path w="1333500" h="2222500">
                  <a:moveTo>
                    <a:pt x="666750" y="2222499"/>
                  </a:moveTo>
                  <a:lnTo>
                    <a:pt x="0" y="2222499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2222499"/>
                  </a:lnTo>
                  <a:lnTo>
                    <a:pt x="666750" y="2222499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62479" y="3464559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C</a:t>
            </a:r>
            <a:r>
              <a:rPr sz="1800" b="1" spc="10" dirty="0">
                <a:latin typeface="Arial"/>
                <a:cs typeface="Arial"/>
              </a:rPr>
              <a:t>o</a:t>
            </a:r>
            <a:r>
              <a:rPr sz="1800" b="1" dirty="0">
                <a:latin typeface="Arial"/>
                <a:cs typeface="Arial"/>
              </a:rPr>
              <a:t>mputer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48179" y="4484370"/>
            <a:ext cx="1169670" cy="1447800"/>
            <a:chOff x="1948179" y="4484370"/>
            <a:chExt cx="1169670" cy="1447800"/>
          </a:xfrm>
        </p:grpSpPr>
        <p:sp>
          <p:nvSpPr>
            <p:cNvPr id="20" name="object 20"/>
            <p:cNvSpPr/>
            <p:nvPr/>
          </p:nvSpPr>
          <p:spPr>
            <a:xfrm>
              <a:off x="2031999" y="45669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69" y="0"/>
                  </a:moveTo>
                  <a:lnTo>
                    <a:pt x="73660" y="0"/>
                  </a:lnTo>
                  <a:lnTo>
                    <a:pt x="46612" y="6349"/>
                  </a:lnTo>
                  <a:lnTo>
                    <a:pt x="23018" y="23177"/>
                  </a:lnTo>
                  <a:lnTo>
                    <a:pt x="633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30" y="549751"/>
                  </a:lnTo>
                  <a:lnTo>
                    <a:pt x="23018" y="573722"/>
                  </a:lnTo>
                  <a:lnTo>
                    <a:pt x="46612" y="590549"/>
                  </a:lnTo>
                  <a:lnTo>
                    <a:pt x="73660" y="596899"/>
                  </a:lnTo>
                  <a:lnTo>
                    <a:pt x="1004569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49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50"/>
                  </a:lnTo>
                  <a:lnTo>
                    <a:pt x="1004569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31999" y="45669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3660" y="0"/>
                  </a:moveTo>
                  <a:lnTo>
                    <a:pt x="46612" y="6349"/>
                  </a:lnTo>
                  <a:lnTo>
                    <a:pt x="23018" y="23177"/>
                  </a:lnTo>
                  <a:lnTo>
                    <a:pt x="633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30" y="549751"/>
                  </a:lnTo>
                  <a:lnTo>
                    <a:pt x="23018" y="573722"/>
                  </a:lnTo>
                  <a:lnTo>
                    <a:pt x="46612" y="590549"/>
                  </a:lnTo>
                  <a:lnTo>
                    <a:pt x="73660" y="596899"/>
                  </a:lnTo>
                  <a:lnTo>
                    <a:pt x="1004569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49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50"/>
                  </a:lnTo>
                  <a:lnTo>
                    <a:pt x="1004569" y="0"/>
                  </a:lnTo>
                  <a:lnTo>
                    <a:pt x="73660" y="0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54529" y="4490720"/>
              <a:ext cx="1080770" cy="596900"/>
            </a:xfrm>
            <a:custGeom>
              <a:avLst/>
              <a:gdLst/>
              <a:ahLst/>
              <a:cxnLst/>
              <a:rect l="l" t="t" r="r" b="b"/>
              <a:pathLst>
                <a:path w="1080770" h="596900">
                  <a:moveTo>
                    <a:pt x="1005839" y="0"/>
                  </a:moveTo>
                  <a:lnTo>
                    <a:pt x="74930" y="0"/>
                  </a:lnTo>
                  <a:lnTo>
                    <a:pt x="47684" y="6349"/>
                  </a:lnTo>
                  <a:lnTo>
                    <a:pt x="23653" y="23177"/>
                  </a:lnTo>
                  <a:lnTo>
                    <a:pt x="6528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528" y="549215"/>
                  </a:lnTo>
                  <a:lnTo>
                    <a:pt x="23653" y="573246"/>
                  </a:lnTo>
                  <a:lnTo>
                    <a:pt x="47684" y="590371"/>
                  </a:lnTo>
                  <a:lnTo>
                    <a:pt x="74930" y="596899"/>
                  </a:lnTo>
                  <a:lnTo>
                    <a:pt x="1005839" y="596899"/>
                  </a:lnTo>
                  <a:lnTo>
                    <a:pt x="1033085" y="590371"/>
                  </a:lnTo>
                  <a:lnTo>
                    <a:pt x="1057116" y="573246"/>
                  </a:lnTo>
                  <a:lnTo>
                    <a:pt x="1074241" y="549215"/>
                  </a:lnTo>
                  <a:lnTo>
                    <a:pt x="1080770" y="521969"/>
                  </a:lnTo>
                  <a:lnTo>
                    <a:pt x="1080770" y="74929"/>
                  </a:lnTo>
                  <a:lnTo>
                    <a:pt x="1074241" y="47148"/>
                  </a:lnTo>
                  <a:lnTo>
                    <a:pt x="1057116" y="23177"/>
                  </a:lnTo>
                  <a:lnTo>
                    <a:pt x="1033085" y="6350"/>
                  </a:lnTo>
                  <a:lnTo>
                    <a:pt x="1005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54529" y="4490720"/>
              <a:ext cx="1080770" cy="596900"/>
            </a:xfrm>
            <a:custGeom>
              <a:avLst/>
              <a:gdLst/>
              <a:ahLst/>
              <a:cxnLst/>
              <a:rect l="l" t="t" r="r" b="b"/>
              <a:pathLst>
                <a:path w="1080770" h="596900">
                  <a:moveTo>
                    <a:pt x="74930" y="0"/>
                  </a:moveTo>
                  <a:lnTo>
                    <a:pt x="47684" y="6349"/>
                  </a:lnTo>
                  <a:lnTo>
                    <a:pt x="23653" y="23177"/>
                  </a:lnTo>
                  <a:lnTo>
                    <a:pt x="6528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528" y="549215"/>
                  </a:lnTo>
                  <a:lnTo>
                    <a:pt x="23653" y="573246"/>
                  </a:lnTo>
                  <a:lnTo>
                    <a:pt x="47684" y="590371"/>
                  </a:lnTo>
                  <a:lnTo>
                    <a:pt x="74930" y="596899"/>
                  </a:lnTo>
                  <a:lnTo>
                    <a:pt x="1005839" y="596899"/>
                  </a:lnTo>
                  <a:lnTo>
                    <a:pt x="1033085" y="590371"/>
                  </a:lnTo>
                  <a:lnTo>
                    <a:pt x="1057116" y="573246"/>
                  </a:lnTo>
                  <a:lnTo>
                    <a:pt x="1074241" y="549215"/>
                  </a:lnTo>
                  <a:lnTo>
                    <a:pt x="1080770" y="521969"/>
                  </a:lnTo>
                  <a:lnTo>
                    <a:pt x="1080770" y="74929"/>
                  </a:lnTo>
                  <a:lnTo>
                    <a:pt x="1074241" y="47148"/>
                  </a:lnTo>
                  <a:lnTo>
                    <a:pt x="1057116" y="23177"/>
                  </a:lnTo>
                  <a:lnTo>
                    <a:pt x="1033085" y="6350"/>
                  </a:lnTo>
                  <a:lnTo>
                    <a:pt x="1005839" y="0"/>
                  </a:lnTo>
                  <a:lnTo>
                    <a:pt x="7493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31999" y="53289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69" y="0"/>
                  </a:moveTo>
                  <a:lnTo>
                    <a:pt x="73660" y="0"/>
                  </a:lnTo>
                  <a:lnTo>
                    <a:pt x="46612" y="6349"/>
                  </a:lnTo>
                  <a:lnTo>
                    <a:pt x="23018" y="23177"/>
                  </a:lnTo>
                  <a:lnTo>
                    <a:pt x="633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30" y="549215"/>
                  </a:lnTo>
                  <a:lnTo>
                    <a:pt x="23018" y="573246"/>
                  </a:lnTo>
                  <a:lnTo>
                    <a:pt x="46612" y="590371"/>
                  </a:lnTo>
                  <a:lnTo>
                    <a:pt x="73660" y="596899"/>
                  </a:lnTo>
                  <a:lnTo>
                    <a:pt x="1004569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49" y="549215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69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31999" y="53289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3660" y="0"/>
                  </a:moveTo>
                  <a:lnTo>
                    <a:pt x="46612" y="6349"/>
                  </a:lnTo>
                  <a:lnTo>
                    <a:pt x="23018" y="23177"/>
                  </a:lnTo>
                  <a:lnTo>
                    <a:pt x="633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30" y="549215"/>
                  </a:lnTo>
                  <a:lnTo>
                    <a:pt x="23018" y="573246"/>
                  </a:lnTo>
                  <a:lnTo>
                    <a:pt x="46612" y="590371"/>
                  </a:lnTo>
                  <a:lnTo>
                    <a:pt x="73660" y="596899"/>
                  </a:lnTo>
                  <a:lnTo>
                    <a:pt x="1004569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49" y="549215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69" y="0"/>
                  </a:lnTo>
                  <a:lnTo>
                    <a:pt x="73660" y="0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54529" y="5252720"/>
              <a:ext cx="1080770" cy="596900"/>
            </a:xfrm>
            <a:custGeom>
              <a:avLst/>
              <a:gdLst/>
              <a:ahLst/>
              <a:cxnLst/>
              <a:rect l="l" t="t" r="r" b="b"/>
              <a:pathLst>
                <a:path w="1080770" h="596900">
                  <a:moveTo>
                    <a:pt x="1005839" y="0"/>
                  </a:moveTo>
                  <a:lnTo>
                    <a:pt x="74930" y="0"/>
                  </a:lnTo>
                  <a:lnTo>
                    <a:pt x="47684" y="6330"/>
                  </a:lnTo>
                  <a:lnTo>
                    <a:pt x="23653" y="23018"/>
                  </a:lnTo>
                  <a:lnTo>
                    <a:pt x="6528" y="46612"/>
                  </a:lnTo>
                  <a:lnTo>
                    <a:pt x="0" y="73659"/>
                  </a:lnTo>
                  <a:lnTo>
                    <a:pt x="0" y="521969"/>
                  </a:lnTo>
                  <a:lnTo>
                    <a:pt x="6528" y="549215"/>
                  </a:lnTo>
                  <a:lnTo>
                    <a:pt x="23653" y="573246"/>
                  </a:lnTo>
                  <a:lnTo>
                    <a:pt x="47684" y="590371"/>
                  </a:lnTo>
                  <a:lnTo>
                    <a:pt x="74930" y="596899"/>
                  </a:lnTo>
                  <a:lnTo>
                    <a:pt x="1005839" y="596899"/>
                  </a:lnTo>
                  <a:lnTo>
                    <a:pt x="1033085" y="590371"/>
                  </a:lnTo>
                  <a:lnTo>
                    <a:pt x="1057116" y="573246"/>
                  </a:lnTo>
                  <a:lnTo>
                    <a:pt x="1074241" y="549215"/>
                  </a:lnTo>
                  <a:lnTo>
                    <a:pt x="1080770" y="521969"/>
                  </a:lnTo>
                  <a:lnTo>
                    <a:pt x="1080770" y="73659"/>
                  </a:lnTo>
                  <a:lnTo>
                    <a:pt x="1074241" y="46612"/>
                  </a:lnTo>
                  <a:lnTo>
                    <a:pt x="1057116" y="23018"/>
                  </a:lnTo>
                  <a:lnTo>
                    <a:pt x="1033085" y="6330"/>
                  </a:lnTo>
                  <a:lnTo>
                    <a:pt x="1005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54529" y="5252720"/>
              <a:ext cx="1080770" cy="596900"/>
            </a:xfrm>
            <a:custGeom>
              <a:avLst/>
              <a:gdLst/>
              <a:ahLst/>
              <a:cxnLst/>
              <a:rect l="l" t="t" r="r" b="b"/>
              <a:pathLst>
                <a:path w="1080770" h="596900">
                  <a:moveTo>
                    <a:pt x="74930" y="0"/>
                  </a:moveTo>
                  <a:lnTo>
                    <a:pt x="47684" y="6330"/>
                  </a:lnTo>
                  <a:lnTo>
                    <a:pt x="23653" y="23018"/>
                  </a:lnTo>
                  <a:lnTo>
                    <a:pt x="6528" y="46612"/>
                  </a:lnTo>
                  <a:lnTo>
                    <a:pt x="0" y="73659"/>
                  </a:lnTo>
                  <a:lnTo>
                    <a:pt x="0" y="521969"/>
                  </a:lnTo>
                  <a:lnTo>
                    <a:pt x="6528" y="549215"/>
                  </a:lnTo>
                  <a:lnTo>
                    <a:pt x="23653" y="573246"/>
                  </a:lnTo>
                  <a:lnTo>
                    <a:pt x="47684" y="590371"/>
                  </a:lnTo>
                  <a:lnTo>
                    <a:pt x="74930" y="596899"/>
                  </a:lnTo>
                  <a:lnTo>
                    <a:pt x="1005839" y="596899"/>
                  </a:lnTo>
                  <a:lnTo>
                    <a:pt x="1033085" y="590371"/>
                  </a:lnTo>
                  <a:lnTo>
                    <a:pt x="1057116" y="573246"/>
                  </a:lnTo>
                  <a:lnTo>
                    <a:pt x="1074241" y="549215"/>
                  </a:lnTo>
                  <a:lnTo>
                    <a:pt x="1080770" y="521969"/>
                  </a:lnTo>
                  <a:lnTo>
                    <a:pt x="1080770" y="73659"/>
                  </a:lnTo>
                  <a:lnTo>
                    <a:pt x="1074241" y="46612"/>
                  </a:lnTo>
                  <a:lnTo>
                    <a:pt x="1057116" y="23018"/>
                  </a:lnTo>
                  <a:lnTo>
                    <a:pt x="1033085" y="6330"/>
                  </a:lnTo>
                  <a:lnTo>
                    <a:pt x="1005839" y="0"/>
                  </a:lnTo>
                  <a:lnTo>
                    <a:pt x="74930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2600" y="3804920"/>
            <a:ext cx="1460500" cy="219710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R="3175" algn="ctr">
              <a:lnSpc>
                <a:spcPts val="2000"/>
              </a:lnSpc>
              <a:spcBef>
                <a:spcPts val="919"/>
              </a:spcBef>
            </a:pPr>
            <a:r>
              <a:rPr sz="1800" b="1" spc="-5" dirty="0">
                <a:latin typeface="Arial"/>
                <a:cs typeface="Arial"/>
              </a:rPr>
              <a:t>Processor</a:t>
            </a:r>
            <a:endParaRPr sz="1800">
              <a:latin typeface="Arial"/>
              <a:cs typeface="Arial"/>
            </a:endParaRPr>
          </a:p>
          <a:p>
            <a:pPr marR="4445" algn="ctr">
              <a:lnSpc>
                <a:spcPts val="2000"/>
              </a:lnSpc>
            </a:pPr>
            <a:r>
              <a:rPr sz="1800" spc="-5" dirty="0">
                <a:latin typeface="Arial"/>
                <a:cs typeface="Arial"/>
              </a:rPr>
              <a:t>(active)</a:t>
            </a:r>
            <a:endParaRPr sz="1800">
              <a:latin typeface="Arial"/>
              <a:cs typeface="Arial"/>
            </a:endParaRPr>
          </a:p>
          <a:p>
            <a:pPr marL="10795" algn="ctr">
              <a:lnSpc>
                <a:spcPts val="2000"/>
              </a:lnSpc>
              <a:spcBef>
                <a:spcPts val="950"/>
              </a:spcBef>
            </a:pP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Control</a:t>
            </a:r>
            <a:endParaRPr sz="1800">
              <a:latin typeface="Arial"/>
              <a:cs typeface="Arial"/>
            </a:endParaRPr>
          </a:p>
          <a:p>
            <a:pPr marL="12700" algn="ctr">
              <a:lnSpc>
                <a:spcPts val="2000"/>
              </a:lnSpc>
            </a:pPr>
            <a:r>
              <a:rPr sz="1800" spc="-5" dirty="0">
                <a:latin typeface="Arial"/>
                <a:cs typeface="Arial"/>
              </a:rPr>
              <a:t>(“brain”)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"/>
              <a:cs typeface="Arial"/>
            </a:endParaRPr>
          </a:p>
          <a:p>
            <a:pPr marR="18415" algn="ctr">
              <a:lnSpc>
                <a:spcPts val="2000"/>
              </a:lnSpc>
            </a:pPr>
            <a:r>
              <a:rPr sz="1800" b="1" spc="-5" dirty="0">
                <a:solidFill>
                  <a:srgbClr val="3790A6"/>
                </a:solidFill>
                <a:latin typeface="Arial"/>
                <a:cs typeface="Arial"/>
              </a:rPr>
              <a:t>Datapath</a:t>
            </a:r>
            <a:endParaRPr sz="1800">
              <a:latin typeface="Arial"/>
              <a:cs typeface="Arial"/>
            </a:endParaRPr>
          </a:p>
          <a:p>
            <a:pPr marR="17145" algn="ctr">
              <a:lnSpc>
                <a:spcPts val="2000"/>
              </a:lnSpc>
            </a:pPr>
            <a:r>
              <a:rPr sz="1800" spc="-10" dirty="0">
                <a:latin typeface="Arial"/>
                <a:cs typeface="Arial"/>
              </a:rPr>
              <a:t>(“brawn”)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03600" y="3804920"/>
            <a:ext cx="1333500" cy="222250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146050">
              <a:lnSpc>
                <a:spcPts val="1995"/>
              </a:lnSpc>
              <a:spcBef>
                <a:spcPts val="1430"/>
              </a:spcBef>
            </a:pPr>
            <a:r>
              <a:rPr sz="1800" b="1" spc="-5" dirty="0">
                <a:solidFill>
                  <a:srgbClr val="3790A6"/>
                </a:solidFill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  <a:p>
            <a:pPr marL="146050">
              <a:lnSpc>
                <a:spcPts val="1995"/>
              </a:lnSpc>
            </a:pPr>
            <a:r>
              <a:rPr sz="1800" spc="-5" dirty="0">
                <a:latin typeface="Arial"/>
                <a:cs typeface="Arial"/>
              </a:rPr>
              <a:t>(passive)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al"/>
              <a:cs typeface="Arial"/>
            </a:endParaRPr>
          </a:p>
          <a:p>
            <a:pPr marL="146050" marR="153035">
              <a:lnSpc>
                <a:spcPct val="85000"/>
              </a:lnSpc>
            </a:pPr>
            <a:r>
              <a:rPr sz="1800" spc="-10" dirty="0">
                <a:latin typeface="Arial"/>
                <a:cs typeface="Arial"/>
              </a:rPr>
              <a:t>(where  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10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gr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ms, 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46050" marR="234315">
              <a:lnSpc>
                <a:spcPts val="183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live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when  </a:t>
            </a:r>
            <a:r>
              <a:rPr sz="1800" spc="-5" dirty="0">
                <a:latin typeface="Arial"/>
                <a:cs typeface="Arial"/>
              </a:rPr>
              <a:t>running)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88890" y="3973829"/>
            <a:ext cx="883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D</a:t>
            </a:r>
            <a:r>
              <a:rPr sz="1800" b="1" spc="-15" dirty="0">
                <a:latin typeface="Arial"/>
                <a:cs typeface="Arial"/>
              </a:rPr>
              <a:t>e</a:t>
            </a:r>
            <a:r>
              <a:rPr sz="1800" b="1" spc="-45" dirty="0">
                <a:latin typeface="Arial"/>
                <a:cs typeface="Arial"/>
              </a:rPr>
              <a:t>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1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022850" y="4331970"/>
            <a:ext cx="1168400" cy="1651000"/>
            <a:chOff x="5022850" y="4331970"/>
            <a:chExt cx="1168400" cy="1651000"/>
          </a:xfrm>
        </p:grpSpPr>
        <p:sp>
          <p:nvSpPr>
            <p:cNvPr id="32" name="object 32"/>
            <p:cNvSpPr/>
            <p:nvPr/>
          </p:nvSpPr>
          <p:spPr>
            <a:xfrm>
              <a:off x="5105400" y="44145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70" y="0"/>
                  </a:moveTo>
                  <a:lnTo>
                    <a:pt x="74929" y="0"/>
                  </a:ln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215"/>
                  </a:lnTo>
                  <a:lnTo>
                    <a:pt x="23177" y="573246"/>
                  </a:lnTo>
                  <a:lnTo>
                    <a:pt x="47148" y="590371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50" y="549215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50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05400" y="44145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4929" y="0"/>
                  </a:move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215"/>
                  </a:lnTo>
                  <a:lnTo>
                    <a:pt x="23177" y="573246"/>
                  </a:lnTo>
                  <a:lnTo>
                    <a:pt x="47148" y="590371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50" y="549215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50"/>
                  </a:lnTo>
                  <a:lnTo>
                    <a:pt x="1004570" y="0"/>
                  </a:lnTo>
                  <a:lnTo>
                    <a:pt x="74929" y="0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9200" y="43383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70" y="0"/>
                  </a:moveTo>
                  <a:lnTo>
                    <a:pt x="74929" y="0"/>
                  </a:lnTo>
                  <a:lnTo>
                    <a:pt x="47148" y="6330"/>
                  </a:lnTo>
                  <a:lnTo>
                    <a:pt x="23177" y="23018"/>
                  </a:lnTo>
                  <a:lnTo>
                    <a:pt x="6350" y="46612"/>
                  </a:lnTo>
                  <a:lnTo>
                    <a:pt x="0" y="73659"/>
                  </a:lnTo>
                  <a:lnTo>
                    <a:pt x="0" y="521969"/>
                  </a:lnTo>
                  <a:lnTo>
                    <a:pt x="6350" y="549215"/>
                  </a:lnTo>
                  <a:lnTo>
                    <a:pt x="23177" y="573246"/>
                  </a:lnTo>
                  <a:lnTo>
                    <a:pt x="47148" y="590371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50" y="549215"/>
                  </a:lnTo>
                  <a:lnTo>
                    <a:pt x="1079500" y="521969"/>
                  </a:lnTo>
                  <a:lnTo>
                    <a:pt x="1079500" y="73659"/>
                  </a:lnTo>
                  <a:lnTo>
                    <a:pt x="1073150" y="46612"/>
                  </a:lnTo>
                  <a:lnTo>
                    <a:pt x="1056322" y="23018"/>
                  </a:lnTo>
                  <a:lnTo>
                    <a:pt x="1032351" y="6330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9200" y="43383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4929" y="0"/>
                  </a:moveTo>
                  <a:lnTo>
                    <a:pt x="47148" y="6330"/>
                  </a:lnTo>
                  <a:lnTo>
                    <a:pt x="23177" y="23018"/>
                  </a:lnTo>
                  <a:lnTo>
                    <a:pt x="6350" y="46612"/>
                  </a:lnTo>
                  <a:lnTo>
                    <a:pt x="0" y="73659"/>
                  </a:lnTo>
                  <a:lnTo>
                    <a:pt x="0" y="521969"/>
                  </a:lnTo>
                  <a:lnTo>
                    <a:pt x="6350" y="549215"/>
                  </a:lnTo>
                  <a:lnTo>
                    <a:pt x="23177" y="573246"/>
                  </a:lnTo>
                  <a:lnTo>
                    <a:pt x="47148" y="590371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371"/>
                  </a:lnTo>
                  <a:lnTo>
                    <a:pt x="1056322" y="573246"/>
                  </a:lnTo>
                  <a:lnTo>
                    <a:pt x="1073150" y="549215"/>
                  </a:lnTo>
                  <a:lnTo>
                    <a:pt x="1079500" y="521969"/>
                  </a:lnTo>
                  <a:lnTo>
                    <a:pt x="1079500" y="73659"/>
                  </a:lnTo>
                  <a:lnTo>
                    <a:pt x="1073150" y="46612"/>
                  </a:lnTo>
                  <a:lnTo>
                    <a:pt x="1056322" y="23018"/>
                  </a:lnTo>
                  <a:lnTo>
                    <a:pt x="1032351" y="6330"/>
                  </a:lnTo>
                  <a:lnTo>
                    <a:pt x="1004570" y="0"/>
                  </a:lnTo>
                  <a:lnTo>
                    <a:pt x="74929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05400" y="53797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70" y="0"/>
                  </a:moveTo>
                  <a:lnTo>
                    <a:pt x="74929" y="0"/>
                  </a:ln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751"/>
                  </a:lnTo>
                  <a:lnTo>
                    <a:pt x="23177" y="573722"/>
                  </a:lnTo>
                  <a:lnTo>
                    <a:pt x="47148" y="590549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50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E6DD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05400" y="53797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4929" y="0"/>
                  </a:move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751"/>
                  </a:lnTo>
                  <a:lnTo>
                    <a:pt x="23177" y="573722"/>
                  </a:lnTo>
                  <a:lnTo>
                    <a:pt x="47148" y="590549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50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70" y="0"/>
                  </a:lnTo>
                  <a:lnTo>
                    <a:pt x="74929" y="0"/>
                  </a:lnTo>
                  <a:close/>
                </a:path>
              </a:pathLst>
            </a:custGeom>
            <a:ln w="12579">
              <a:solidFill>
                <a:srgbClr val="E6DD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29200" y="53035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1004570" y="0"/>
                  </a:moveTo>
                  <a:lnTo>
                    <a:pt x="74929" y="0"/>
                  </a:ln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751"/>
                  </a:lnTo>
                  <a:lnTo>
                    <a:pt x="23177" y="573722"/>
                  </a:lnTo>
                  <a:lnTo>
                    <a:pt x="47148" y="590549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50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29200" y="5303520"/>
              <a:ext cx="1079500" cy="596900"/>
            </a:xfrm>
            <a:custGeom>
              <a:avLst/>
              <a:gdLst/>
              <a:ahLst/>
              <a:cxnLst/>
              <a:rect l="l" t="t" r="r" b="b"/>
              <a:pathLst>
                <a:path w="1079500" h="596900">
                  <a:moveTo>
                    <a:pt x="74929" y="0"/>
                  </a:moveTo>
                  <a:lnTo>
                    <a:pt x="47148" y="6349"/>
                  </a:lnTo>
                  <a:lnTo>
                    <a:pt x="23177" y="23177"/>
                  </a:lnTo>
                  <a:lnTo>
                    <a:pt x="6350" y="47148"/>
                  </a:lnTo>
                  <a:lnTo>
                    <a:pt x="0" y="74929"/>
                  </a:lnTo>
                  <a:lnTo>
                    <a:pt x="0" y="521969"/>
                  </a:lnTo>
                  <a:lnTo>
                    <a:pt x="6350" y="549751"/>
                  </a:lnTo>
                  <a:lnTo>
                    <a:pt x="23177" y="573722"/>
                  </a:lnTo>
                  <a:lnTo>
                    <a:pt x="47148" y="590549"/>
                  </a:lnTo>
                  <a:lnTo>
                    <a:pt x="74929" y="596899"/>
                  </a:lnTo>
                  <a:lnTo>
                    <a:pt x="1004570" y="596899"/>
                  </a:lnTo>
                  <a:lnTo>
                    <a:pt x="1032351" y="590549"/>
                  </a:lnTo>
                  <a:lnTo>
                    <a:pt x="1056322" y="573722"/>
                  </a:lnTo>
                  <a:lnTo>
                    <a:pt x="1073150" y="549751"/>
                  </a:lnTo>
                  <a:lnTo>
                    <a:pt x="1079500" y="521969"/>
                  </a:lnTo>
                  <a:lnTo>
                    <a:pt x="1079500" y="74929"/>
                  </a:lnTo>
                  <a:lnTo>
                    <a:pt x="1073150" y="47148"/>
                  </a:lnTo>
                  <a:lnTo>
                    <a:pt x="1056322" y="23177"/>
                  </a:lnTo>
                  <a:lnTo>
                    <a:pt x="1032351" y="6349"/>
                  </a:lnTo>
                  <a:lnTo>
                    <a:pt x="1004570" y="0"/>
                  </a:lnTo>
                  <a:lnTo>
                    <a:pt x="74929" y="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135879" y="4480559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3790A6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np</a:t>
            </a:r>
            <a:r>
              <a:rPr sz="1800" b="1" spc="10" dirty="0">
                <a:solidFill>
                  <a:srgbClr val="3790A6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35879" y="5445759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O</a:t>
            </a:r>
            <a:r>
              <a:rPr sz="1800" b="1" spc="10" dirty="0">
                <a:solidFill>
                  <a:srgbClr val="3790A6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tp</a:t>
            </a:r>
            <a:r>
              <a:rPr sz="1800" b="1" spc="10" dirty="0">
                <a:solidFill>
                  <a:srgbClr val="3790A6"/>
                </a:solidFill>
                <a:latin typeface="Arial"/>
                <a:cs typeface="Arial"/>
              </a:rPr>
              <a:t>u</a:t>
            </a:r>
            <a:r>
              <a:rPr sz="1800" b="1" dirty="0">
                <a:solidFill>
                  <a:srgbClr val="3790A6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79590" y="3412490"/>
            <a:ext cx="1141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8CC664"/>
                </a:solidFill>
                <a:latin typeface="Arial"/>
                <a:cs typeface="Arial"/>
              </a:rPr>
              <a:t>K</a:t>
            </a:r>
            <a:r>
              <a:rPr sz="1800" b="1" dirty="0">
                <a:solidFill>
                  <a:srgbClr val="8CC664"/>
                </a:solidFill>
                <a:latin typeface="Arial"/>
                <a:cs typeface="Arial"/>
              </a:rPr>
              <a:t>e</a:t>
            </a:r>
            <a:r>
              <a:rPr sz="1800" b="1" spc="-15" dirty="0">
                <a:solidFill>
                  <a:srgbClr val="8CC664"/>
                </a:solidFill>
                <a:latin typeface="Arial"/>
                <a:cs typeface="Arial"/>
              </a:rPr>
              <a:t>y</a:t>
            </a:r>
            <a:r>
              <a:rPr sz="1800" b="1" dirty="0">
                <a:solidFill>
                  <a:srgbClr val="8CC664"/>
                </a:solidFill>
                <a:latin typeface="Arial"/>
                <a:cs typeface="Arial"/>
              </a:rPr>
              <a:t>board,  </a:t>
            </a:r>
            <a:r>
              <a:rPr sz="1800" b="1" spc="-5" dirty="0">
                <a:solidFill>
                  <a:srgbClr val="8CC664"/>
                </a:solidFill>
                <a:latin typeface="Arial"/>
                <a:cs typeface="Arial"/>
              </a:rPr>
              <a:t>Mouse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918200" y="3869689"/>
            <a:ext cx="914400" cy="2297430"/>
          </a:xfrm>
          <a:custGeom>
            <a:avLst/>
            <a:gdLst/>
            <a:ahLst/>
            <a:cxnLst/>
            <a:rect l="l" t="t" r="r" b="b"/>
            <a:pathLst>
              <a:path w="914400" h="2297429">
                <a:moveTo>
                  <a:pt x="770890" y="22860"/>
                </a:moveTo>
                <a:lnTo>
                  <a:pt x="753110" y="0"/>
                </a:lnTo>
                <a:lnTo>
                  <a:pt x="57061" y="556590"/>
                </a:lnTo>
                <a:lnTo>
                  <a:pt x="39370" y="534670"/>
                </a:lnTo>
                <a:lnTo>
                  <a:pt x="0" y="621030"/>
                </a:lnTo>
                <a:lnTo>
                  <a:pt x="92710" y="600710"/>
                </a:lnTo>
                <a:lnTo>
                  <a:pt x="75133" y="578967"/>
                </a:lnTo>
                <a:lnTo>
                  <a:pt x="770890" y="22860"/>
                </a:lnTo>
                <a:close/>
              </a:path>
              <a:path w="914400" h="2297429">
                <a:moveTo>
                  <a:pt x="914400" y="2297430"/>
                </a:moveTo>
                <a:lnTo>
                  <a:pt x="869950" y="2212340"/>
                </a:lnTo>
                <a:lnTo>
                  <a:pt x="853617" y="2235365"/>
                </a:lnTo>
                <a:lnTo>
                  <a:pt x="83820" y="1676400"/>
                </a:lnTo>
                <a:lnTo>
                  <a:pt x="67310" y="1699260"/>
                </a:lnTo>
                <a:lnTo>
                  <a:pt x="837311" y="2258364"/>
                </a:lnTo>
                <a:lnTo>
                  <a:pt x="820420" y="2282190"/>
                </a:lnTo>
                <a:lnTo>
                  <a:pt x="914400" y="2297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680200" y="4321809"/>
            <a:ext cx="1242695" cy="217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8CC664"/>
                </a:solidFill>
                <a:latin typeface="Arial"/>
                <a:cs typeface="Arial"/>
              </a:rPr>
              <a:t>Disk</a:t>
            </a:r>
            <a:endParaRPr sz="1800">
              <a:latin typeface="Arial"/>
              <a:cs typeface="Arial"/>
            </a:endParaRPr>
          </a:p>
          <a:p>
            <a:pPr marL="12700" marR="195580">
              <a:lnSpc>
                <a:spcPct val="85000"/>
              </a:lnSpc>
              <a:spcBef>
                <a:spcPts val="365"/>
              </a:spcBef>
            </a:pPr>
            <a:r>
              <a:rPr sz="1800" spc="-10" dirty="0">
                <a:latin typeface="Arial"/>
                <a:cs typeface="Arial"/>
              </a:rPr>
              <a:t>(where  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rogr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ms, 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sz="1800" spc="-5" dirty="0">
                <a:latin typeface="Arial"/>
                <a:cs typeface="Arial"/>
              </a:rPr>
              <a:t>live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when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00"/>
              </a:lnSpc>
            </a:pPr>
            <a:r>
              <a:rPr sz="1800" spc="-5" dirty="0">
                <a:latin typeface="Arial"/>
                <a:cs typeface="Arial"/>
              </a:rPr>
              <a:t>not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running)</a:t>
            </a:r>
            <a:endParaRPr sz="1800">
              <a:latin typeface="Arial"/>
              <a:cs typeface="Arial"/>
            </a:endParaRPr>
          </a:p>
          <a:p>
            <a:pPr marL="323850" marR="36830">
              <a:lnSpc>
                <a:spcPct val="100000"/>
              </a:lnSpc>
              <a:spcBef>
                <a:spcPts val="930"/>
              </a:spcBef>
            </a:pPr>
            <a:r>
              <a:rPr sz="1800" b="1" dirty="0">
                <a:solidFill>
                  <a:srgbClr val="8CC664"/>
                </a:solidFill>
                <a:latin typeface="Arial"/>
                <a:cs typeface="Arial"/>
              </a:rPr>
              <a:t>Disp</a:t>
            </a:r>
            <a:r>
              <a:rPr sz="1800" b="1" spc="5" dirty="0">
                <a:solidFill>
                  <a:srgbClr val="8CC664"/>
                </a:solidFill>
                <a:latin typeface="Arial"/>
                <a:cs typeface="Arial"/>
              </a:rPr>
              <a:t>l</a:t>
            </a:r>
            <a:r>
              <a:rPr sz="1800" b="1" spc="-15" dirty="0">
                <a:solidFill>
                  <a:srgbClr val="8CC664"/>
                </a:solidFill>
                <a:latin typeface="Arial"/>
                <a:cs typeface="Arial"/>
              </a:rPr>
              <a:t>a</a:t>
            </a:r>
            <a:r>
              <a:rPr sz="1800" b="1" spc="-25" dirty="0">
                <a:solidFill>
                  <a:srgbClr val="8CC664"/>
                </a:solidFill>
                <a:latin typeface="Arial"/>
                <a:cs typeface="Arial"/>
              </a:rPr>
              <a:t>y</a:t>
            </a:r>
            <a:r>
              <a:rPr sz="1800" dirty="0">
                <a:solidFill>
                  <a:srgbClr val="8CC664"/>
                </a:solidFill>
                <a:latin typeface="Arial"/>
                <a:cs typeface="Arial"/>
              </a:rPr>
              <a:t>,  </a:t>
            </a:r>
            <a:r>
              <a:rPr sz="1800" b="1" spc="-5" dirty="0">
                <a:solidFill>
                  <a:srgbClr val="8CC664"/>
                </a:solidFill>
                <a:latin typeface="Arial"/>
                <a:cs typeface="Arial"/>
              </a:rPr>
              <a:t>Printer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88050" y="4791709"/>
            <a:ext cx="697230" cy="702310"/>
          </a:xfrm>
          <a:custGeom>
            <a:avLst/>
            <a:gdLst/>
            <a:ahLst/>
            <a:cxnLst/>
            <a:rect l="l" t="t" r="r" b="b"/>
            <a:pathLst>
              <a:path w="697229" h="702310">
                <a:moveTo>
                  <a:pt x="692150" y="384810"/>
                </a:moveTo>
                <a:lnTo>
                  <a:pt x="596900" y="381000"/>
                </a:lnTo>
                <a:lnTo>
                  <a:pt x="608304" y="406793"/>
                </a:lnTo>
                <a:lnTo>
                  <a:pt x="0" y="675640"/>
                </a:lnTo>
                <a:lnTo>
                  <a:pt x="12700" y="702310"/>
                </a:lnTo>
                <a:lnTo>
                  <a:pt x="619607" y="432320"/>
                </a:lnTo>
                <a:lnTo>
                  <a:pt x="631190" y="458470"/>
                </a:lnTo>
                <a:lnTo>
                  <a:pt x="692150" y="384810"/>
                </a:lnTo>
                <a:close/>
              </a:path>
              <a:path w="697229" h="702310">
                <a:moveTo>
                  <a:pt x="697230" y="295910"/>
                </a:moveTo>
                <a:lnTo>
                  <a:pt x="89954" y="26289"/>
                </a:lnTo>
                <a:lnTo>
                  <a:pt x="101600" y="0"/>
                </a:lnTo>
                <a:lnTo>
                  <a:pt x="6350" y="3810"/>
                </a:lnTo>
                <a:lnTo>
                  <a:pt x="67310" y="77470"/>
                </a:lnTo>
                <a:lnTo>
                  <a:pt x="78689" y="51765"/>
                </a:lnTo>
                <a:lnTo>
                  <a:pt x="685800" y="321310"/>
                </a:lnTo>
                <a:lnTo>
                  <a:pt x="697230" y="2959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09700" y="1143000"/>
            <a:ext cx="4989830" cy="2546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1982" y="34565"/>
            <a:ext cx="4267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/>
              <a:t>Komputer </a:t>
            </a:r>
            <a:r>
              <a:rPr sz="2800" spc="-160" dirty="0"/>
              <a:t>Berbasis</a:t>
            </a:r>
            <a:r>
              <a:rPr sz="2800" spc="-145" dirty="0"/>
              <a:t> </a:t>
            </a:r>
            <a:r>
              <a:rPr sz="2800" spc="-220" dirty="0"/>
              <a:t>Pentium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24000" y="1143000"/>
            <a:ext cx="4572000" cy="4799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44186" y="2112766"/>
            <a:ext cx="253301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Proc</a:t>
            </a:r>
            <a:r>
              <a:rPr sz="1800" spc="-15" dirty="0">
                <a:solidFill>
                  <a:srgbClr val="3790A6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ssor/Mem</a:t>
            </a:r>
            <a:r>
              <a:rPr sz="1800" spc="-15" dirty="0">
                <a:solidFill>
                  <a:srgbClr val="3790A6"/>
                </a:solidFill>
                <a:latin typeface="Arial"/>
                <a:cs typeface="Arial"/>
              </a:rPr>
              <a:t>o</a:t>
            </a:r>
            <a:r>
              <a:rPr sz="1800" spc="10" dirty="0">
                <a:solidFill>
                  <a:srgbClr val="3790A6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y  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Bus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900" y="434594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PCI</a:t>
            </a:r>
            <a:r>
              <a:rPr sz="1800" spc="-70" dirty="0">
                <a:solidFill>
                  <a:srgbClr val="3790A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4279" y="6280150"/>
            <a:ext cx="1144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I/O</a:t>
            </a:r>
            <a:r>
              <a:rPr sz="1800" spc="-60" dirty="0">
                <a:solidFill>
                  <a:srgbClr val="3790A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Busses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3033" y="966840"/>
            <a:ext cx="456596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/>
              <a:t>Struktur (Umum) </a:t>
            </a:r>
            <a:r>
              <a:rPr sz="2000" spc="-114" dirty="0"/>
              <a:t>Interkoneksi</a:t>
            </a:r>
            <a:r>
              <a:rPr sz="2000" dirty="0"/>
              <a:t> </a:t>
            </a:r>
            <a:r>
              <a:rPr sz="2000" spc="-80" dirty="0"/>
              <a:t>Antar-Komponen</a:t>
            </a:r>
            <a:endParaRPr sz="2000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77950" y="920750"/>
            <a:ext cx="825500" cy="52070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320"/>
              </a:spcBef>
            </a:pPr>
            <a:r>
              <a:rPr sz="1800" b="1" spc="-5" dirty="0">
                <a:latin typeface="Arial"/>
                <a:cs typeface="Arial"/>
              </a:rPr>
              <a:t>Proc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950" y="1682750"/>
            <a:ext cx="979169" cy="60325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Arial"/>
                <a:cs typeface="Arial"/>
              </a:rPr>
              <a:t>Caches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7139" y="1990090"/>
            <a:ext cx="2446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Processor-Memory</a:t>
            </a:r>
            <a:r>
              <a:rPr sz="1800" spc="-65" dirty="0">
                <a:solidFill>
                  <a:srgbClr val="3790A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950" y="2673350"/>
            <a:ext cx="1054100" cy="52070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20"/>
              </a:spcBef>
            </a:pPr>
            <a:r>
              <a:rPr sz="1800" b="1" spc="-5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0189" y="4047490"/>
            <a:ext cx="1316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I/O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Devices</a:t>
            </a:r>
            <a:r>
              <a:rPr sz="1800" spc="-15" dirty="0">
                <a:solidFill>
                  <a:srgbClr val="3790A6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1600" y="1447800"/>
            <a:ext cx="2667635" cy="1231900"/>
            <a:chOff x="1371600" y="1447800"/>
            <a:chExt cx="2667635" cy="1231900"/>
          </a:xfrm>
        </p:grpSpPr>
        <p:sp>
          <p:nvSpPr>
            <p:cNvPr id="9" name="object 9"/>
            <p:cNvSpPr/>
            <p:nvPr/>
          </p:nvSpPr>
          <p:spPr>
            <a:xfrm>
              <a:off x="1377950" y="1454150"/>
              <a:ext cx="979169" cy="901700"/>
            </a:xfrm>
            <a:custGeom>
              <a:avLst/>
              <a:gdLst/>
              <a:ahLst/>
              <a:cxnLst/>
              <a:rect l="l" t="t" r="r" b="b"/>
              <a:pathLst>
                <a:path w="979169" h="901700">
                  <a:moveTo>
                    <a:pt x="450850" y="0"/>
                  </a:moveTo>
                  <a:lnTo>
                    <a:pt x="450850" y="215900"/>
                  </a:lnTo>
                </a:path>
                <a:path w="979169" h="901700">
                  <a:moveTo>
                    <a:pt x="490219" y="831850"/>
                  </a:moveTo>
                  <a:lnTo>
                    <a:pt x="0" y="831850"/>
                  </a:lnTo>
                  <a:lnTo>
                    <a:pt x="0" y="228600"/>
                  </a:lnTo>
                  <a:lnTo>
                    <a:pt x="979169" y="228600"/>
                  </a:lnTo>
                  <a:lnTo>
                    <a:pt x="979169" y="831850"/>
                  </a:lnTo>
                  <a:lnTo>
                    <a:pt x="490219" y="831850"/>
                  </a:lnTo>
                  <a:close/>
                </a:path>
                <a:path w="979169" h="901700">
                  <a:moveTo>
                    <a:pt x="450850" y="762000"/>
                  </a:moveTo>
                  <a:lnTo>
                    <a:pt x="450850" y="9017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8140" y="2362200"/>
              <a:ext cx="2382520" cy="0"/>
            </a:xfrm>
            <a:custGeom>
              <a:avLst/>
              <a:gdLst/>
              <a:ahLst/>
              <a:cxnLst/>
              <a:rect l="l" t="t" r="r" b="b"/>
              <a:pathLst>
                <a:path w="2382520">
                  <a:moveTo>
                    <a:pt x="0" y="0"/>
                  </a:moveTo>
                  <a:lnTo>
                    <a:pt x="2382520" y="0"/>
                  </a:lnTo>
                </a:path>
              </a:pathLst>
            </a:custGeom>
            <a:ln w="57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1200" y="2355850"/>
              <a:ext cx="0" cy="317500"/>
            </a:xfrm>
            <a:custGeom>
              <a:avLst/>
              <a:gdLst/>
              <a:ahLst/>
              <a:cxnLst/>
              <a:rect l="l" t="t" r="r" b="b"/>
              <a:pathLst>
                <a:path h="317500">
                  <a:moveTo>
                    <a:pt x="0" y="317500"/>
                  </a:moveTo>
                  <a:lnTo>
                    <a:pt x="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30550" y="3282950"/>
            <a:ext cx="1282700" cy="44450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Controllers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24835" y="2362200"/>
            <a:ext cx="2590800" cy="638175"/>
            <a:chOff x="3124835" y="2362200"/>
            <a:chExt cx="2590800" cy="638175"/>
          </a:xfrm>
        </p:grpSpPr>
        <p:sp>
          <p:nvSpPr>
            <p:cNvPr id="14" name="object 14"/>
            <p:cNvSpPr/>
            <p:nvPr/>
          </p:nvSpPr>
          <p:spPr>
            <a:xfrm>
              <a:off x="3359150" y="2368550"/>
              <a:ext cx="368300" cy="444500"/>
            </a:xfrm>
            <a:custGeom>
              <a:avLst/>
              <a:gdLst/>
              <a:ahLst/>
              <a:cxnLst/>
              <a:rect l="l" t="t" r="r" b="b"/>
              <a:pathLst>
                <a:path w="368300" h="444500">
                  <a:moveTo>
                    <a:pt x="184150" y="444500"/>
                  </a:moveTo>
                  <a:lnTo>
                    <a:pt x="0" y="444500"/>
                  </a:lnTo>
                  <a:lnTo>
                    <a:pt x="0" y="152400"/>
                  </a:lnTo>
                  <a:lnTo>
                    <a:pt x="368300" y="152400"/>
                  </a:lnTo>
                  <a:lnTo>
                    <a:pt x="368300" y="444500"/>
                  </a:lnTo>
                  <a:lnTo>
                    <a:pt x="184150" y="444500"/>
                  </a:lnTo>
                  <a:close/>
                </a:path>
                <a:path w="368300" h="444500">
                  <a:moveTo>
                    <a:pt x="146050" y="0"/>
                  </a:moveTo>
                  <a:lnTo>
                    <a:pt x="146050" y="1397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3410" y="2971800"/>
              <a:ext cx="2533650" cy="0"/>
            </a:xfrm>
            <a:custGeom>
              <a:avLst/>
              <a:gdLst/>
              <a:ahLst/>
              <a:cxnLst/>
              <a:rect l="l" t="t" r="r" b="b"/>
              <a:pathLst>
                <a:path w="2533650">
                  <a:moveTo>
                    <a:pt x="0" y="0"/>
                  </a:moveTo>
                  <a:lnTo>
                    <a:pt x="2533650" y="0"/>
                  </a:lnTo>
                </a:path>
              </a:pathLst>
            </a:custGeom>
            <a:ln w="57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05200" y="2825750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0"/>
                  </a:moveTo>
                  <a:lnTo>
                    <a:pt x="0" y="13970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736340" y="2393950"/>
            <a:ext cx="912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790A6"/>
                </a:solidFill>
                <a:latin typeface="Arial"/>
                <a:cs typeface="Arial"/>
              </a:rPr>
              <a:t>adapters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57600" y="2978150"/>
            <a:ext cx="3651250" cy="1739900"/>
          </a:xfrm>
          <a:custGeom>
            <a:avLst/>
            <a:gdLst/>
            <a:ahLst/>
            <a:cxnLst/>
            <a:rect l="l" t="t" r="r" b="b"/>
            <a:pathLst>
              <a:path w="3651250" h="1739900">
                <a:moveTo>
                  <a:pt x="0" y="0"/>
                </a:moveTo>
                <a:lnTo>
                  <a:pt x="0" y="292100"/>
                </a:lnTo>
              </a:path>
              <a:path w="3651250" h="1739900">
                <a:moveTo>
                  <a:pt x="1638300" y="749300"/>
                </a:moveTo>
                <a:lnTo>
                  <a:pt x="1149350" y="749300"/>
                </a:lnTo>
                <a:lnTo>
                  <a:pt x="1149350" y="304800"/>
                </a:lnTo>
                <a:lnTo>
                  <a:pt x="2127250" y="304800"/>
                </a:lnTo>
                <a:lnTo>
                  <a:pt x="2127250" y="749300"/>
                </a:lnTo>
                <a:lnTo>
                  <a:pt x="1638300" y="749300"/>
                </a:lnTo>
                <a:close/>
              </a:path>
              <a:path w="3651250" h="1739900">
                <a:moveTo>
                  <a:pt x="1680210" y="1143000"/>
                </a:moveTo>
                <a:lnTo>
                  <a:pt x="1653162" y="1149350"/>
                </a:lnTo>
                <a:lnTo>
                  <a:pt x="1629568" y="1166177"/>
                </a:lnTo>
                <a:lnTo>
                  <a:pt x="1612880" y="1190148"/>
                </a:lnTo>
                <a:lnTo>
                  <a:pt x="1606550" y="1217930"/>
                </a:lnTo>
                <a:lnTo>
                  <a:pt x="1606550" y="1664970"/>
                </a:lnTo>
                <a:lnTo>
                  <a:pt x="1612880" y="1692751"/>
                </a:lnTo>
                <a:lnTo>
                  <a:pt x="1629568" y="1716722"/>
                </a:lnTo>
                <a:lnTo>
                  <a:pt x="1653162" y="1733549"/>
                </a:lnTo>
                <a:lnTo>
                  <a:pt x="1680210" y="1739900"/>
                </a:lnTo>
                <a:lnTo>
                  <a:pt x="3576320" y="1739900"/>
                </a:lnTo>
                <a:lnTo>
                  <a:pt x="3603565" y="1733550"/>
                </a:lnTo>
                <a:lnTo>
                  <a:pt x="3627596" y="1716722"/>
                </a:lnTo>
                <a:lnTo>
                  <a:pt x="3644721" y="1692751"/>
                </a:lnTo>
                <a:lnTo>
                  <a:pt x="3651250" y="1664970"/>
                </a:lnTo>
                <a:lnTo>
                  <a:pt x="3651250" y="1217930"/>
                </a:lnTo>
                <a:lnTo>
                  <a:pt x="3644721" y="1190148"/>
                </a:lnTo>
                <a:lnTo>
                  <a:pt x="3627596" y="1166177"/>
                </a:lnTo>
                <a:lnTo>
                  <a:pt x="3603565" y="1149350"/>
                </a:lnTo>
                <a:lnTo>
                  <a:pt x="3576320" y="1143000"/>
                </a:lnTo>
                <a:lnTo>
                  <a:pt x="1680210" y="114300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37839" y="3895090"/>
            <a:ext cx="11131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Disks  </a:t>
            </a:r>
            <a:r>
              <a:rPr sz="1800" spc="-10" dirty="0">
                <a:solidFill>
                  <a:srgbClr val="3790A6"/>
                </a:solidFill>
                <a:latin typeface="Arial"/>
                <a:cs typeface="Arial"/>
              </a:rPr>
              <a:t>Displays  </a:t>
            </a: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K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e</a:t>
            </a:r>
            <a:r>
              <a:rPr sz="1800" spc="-35" dirty="0">
                <a:solidFill>
                  <a:srgbClr val="3790A6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b</a:t>
            </a:r>
            <a:r>
              <a:rPr sz="1800" spc="-15" dirty="0">
                <a:solidFill>
                  <a:srgbClr val="3790A6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ards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28640" y="4276090"/>
            <a:ext cx="972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790A6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3790A6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t</a:t>
            </a:r>
            <a:r>
              <a:rPr sz="1800" spc="-30" dirty="0">
                <a:solidFill>
                  <a:srgbClr val="3790A6"/>
                </a:solidFill>
                <a:latin typeface="Arial"/>
                <a:cs typeface="Arial"/>
              </a:rPr>
              <a:t>w</a:t>
            </a:r>
            <a:r>
              <a:rPr sz="1800" spc="-15" dirty="0">
                <a:solidFill>
                  <a:srgbClr val="3790A6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81600" y="2978150"/>
            <a:ext cx="1828800" cy="1130300"/>
          </a:xfrm>
          <a:custGeom>
            <a:avLst/>
            <a:gdLst/>
            <a:ahLst/>
            <a:cxnLst/>
            <a:rect l="l" t="t" r="r" b="b"/>
            <a:pathLst>
              <a:path w="1828800" h="1130300">
                <a:moveTo>
                  <a:pt x="0" y="0"/>
                </a:moveTo>
                <a:lnTo>
                  <a:pt x="0" y="292100"/>
                </a:lnTo>
              </a:path>
              <a:path w="1828800" h="1130300">
                <a:moveTo>
                  <a:pt x="304800" y="762000"/>
                </a:moveTo>
                <a:lnTo>
                  <a:pt x="304800" y="1130300"/>
                </a:lnTo>
              </a:path>
              <a:path w="1828800" h="1130300">
                <a:moveTo>
                  <a:pt x="1219200" y="762000"/>
                </a:moveTo>
                <a:lnTo>
                  <a:pt x="1219200" y="1130300"/>
                </a:lnTo>
              </a:path>
              <a:path w="1828800" h="1130300">
                <a:moveTo>
                  <a:pt x="1524000" y="762000"/>
                </a:moveTo>
                <a:lnTo>
                  <a:pt x="1524000" y="1130300"/>
                </a:lnTo>
              </a:path>
              <a:path w="1828800" h="1130300">
                <a:moveTo>
                  <a:pt x="1828800" y="762000"/>
                </a:moveTo>
                <a:lnTo>
                  <a:pt x="1828800" y="11303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6600" y="5158740"/>
            <a:ext cx="7495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Semua komponen </a:t>
            </a:r>
            <a:r>
              <a:rPr sz="2400" b="1" dirty="0">
                <a:latin typeface="Arial"/>
                <a:cs typeface="Arial"/>
              </a:rPr>
              <a:t>memiliki </a:t>
            </a:r>
            <a:r>
              <a:rPr sz="2400" b="1" spc="-5" dirty="0">
                <a:latin typeface="Arial"/>
                <a:cs typeface="Arial"/>
              </a:rPr>
              <a:t>organisasi </a:t>
            </a:r>
            <a:r>
              <a:rPr sz="2400" b="1" dirty="0">
                <a:latin typeface="Arial"/>
                <a:cs typeface="Arial"/>
              </a:rPr>
              <a:t>&amp;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antarmuka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76470" y="2622550"/>
            <a:ext cx="82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90A6"/>
                </a:solidFill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/O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Bus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38200"/>
            <a:ext cx="7461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 dirty="0"/>
              <a:t>Teknologi </a:t>
            </a:r>
            <a:r>
              <a:rPr sz="3200" spc="-75" dirty="0"/>
              <a:t>Komputer </a:t>
            </a:r>
            <a:r>
              <a:rPr sz="3200" dirty="0">
                <a:latin typeface="Symbol"/>
                <a:cs typeface="Symbol"/>
              </a:rPr>
              <a:t>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80" dirty="0"/>
              <a:t>Perubahan</a:t>
            </a:r>
            <a:r>
              <a:rPr sz="3200" spc="35" dirty="0"/>
              <a:t> </a:t>
            </a:r>
            <a:r>
              <a:rPr sz="3200" spc="-110" dirty="0"/>
              <a:t>Dramatis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6580" y="1270000"/>
            <a:ext cx="5714365" cy="47307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20040" indent="-281940">
              <a:lnSpc>
                <a:spcPct val="100000"/>
              </a:lnSpc>
              <a:spcBef>
                <a:spcPts val="760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-40" dirty="0">
                <a:latin typeface="Trebuchet MS"/>
                <a:cs typeface="Trebuchet MS"/>
              </a:rPr>
              <a:t>Prosessor</a:t>
            </a:r>
            <a:endParaRPr sz="24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130" dirty="0">
                <a:latin typeface="Trebuchet MS"/>
                <a:cs typeface="Trebuchet MS"/>
              </a:rPr>
              <a:t>2X </a:t>
            </a:r>
            <a:r>
              <a:rPr sz="2000" spc="-125" dirty="0">
                <a:latin typeface="Trebuchet MS"/>
                <a:cs typeface="Trebuchet MS"/>
              </a:rPr>
              <a:t>lebih </a:t>
            </a:r>
            <a:r>
              <a:rPr sz="2000" spc="-140" dirty="0">
                <a:latin typeface="Trebuchet MS"/>
                <a:cs typeface="Trebuchet MS"/>
              </a:rPr>
              <a:t>cepat </a:t>
            </a:r>
            <a:r>
              <a:rPr sz="2000" spc="-125" dirty="0">
                <a:latin typeface="Trebuchet MS"/>
                <a:cs typeface="Trebuchet MS"/>
              </a:rPr>
              <a:t>setiap </a:t>
            </a:r>
            <a:r>
              <a:rPr sz="2000" spc="-130" dirty="0">
                <a:latin typeface="Trebuchet MS"/>
                <a:cs typeface="Trebuchet MS"/>
              </a:rPr>
              <a:t>1,5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tahun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40" dirty="0">
                <a:latin typeface="Trebuchet MS"/>
                <a:cs typeface="Trebuchet MS"/>
              </a:rPr>
              <a:t>100X </a:t>
            </a:r>
            <a:r>
              <a:rPr sz="2000" spc="-125" dirty="0">
                <a:latin typeface="Trebuchet MS"/>
                <a:cs typeface="Trebuchet MS"/>
              </a:rPr>
              <a:t>lebih </a:t>
            </a:r>
            <a:r>
              <a:rPr sz="2000" spc="-140" dirty="0">
                <a:latin typeface="Trebuchet MS"/>
                <a:cs typeface="Trebuchet MS"/>
              </a:rPr>
              <a:t>cepat </a:t>
            </a:r>
            <a:r>
              <a:rPr sz="2000" spc="-155" dirty="0">
                <a:latin typeface="Trebuchet MS"/>
                <a:cs typeface="Trebuchet MS"/>
              </a:rPr>
              <a:t>dalam </a:t>
            </a:r>
            <a:r>
              <a:rPr sz="2000" spc="-120" dirty="0">
                <a:latin typeface="Trebuchet MS"/>
                <a:cs typeface="Trebuchet MS"/>
              </a:rPr>
              <a:t>dekade</a:t>
            </a:r>
            <a:r>
              <a:rPr sz="2000" spc="13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terakhir</a:t>
            </a:r>
            <a:endParaRPr sz="2000">
              <a:latin typeface="Trebuchet MS"/>
              <a:cs typeface="Trebuchet MS"/>
            </a:endParaRPr>
          </a:p>
          <a:p>
            <a:pPr marL="320040" indent="-28194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-45" dirty="0">
                <a:latin typeface="Trebuchet MS"/>
                <a:cs typeface="Trebuchet MS"/>
              </a:rPr>
              <a:t>Memori</a:t>
            </a:r>
            <a:endParaRPr sz="24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00" dirty="0">
                <a:latin typeface="Trebuchet MS"/>
                <a:cs typeface="Trebuchet MS"/>
              </a:rPr>
              <a:t>Kapasitas </a:t>
            </a:r>
            <a:r>
              <a:rPr sz="2000" spc="60" dirty="0">
                <a:latin typeface="Trebuchet MS"/>
                <a:cs typeface="Trebuchet MS"/>
              </a:rPr>
              <a:t>DRAM: </a:t>
            </a:r>
            <a:r>
              <a:rPr sz="2000" spc="-30" dirty="0">
                <a:latin typeface="Trebuchet MS"/>
                <a:cs typeface="Trebuchet MS"/>
              </a:rPr>
              <a:t>2x </a:t>
            </a:r>
            <a:r>
              <a:rPr sz="2000" spc="-490" dirty="0">
                <a:latin typeface="Trebuchet MS"/>
                <a:cs typeface="Trebuchet MS"/>
              </a:rPr>
              <a:t>/ </a:t>
            </a:r>
            <a:r>
              <a:rPr sz="2000" spc="-50" dirty="0">
                <a:latin typeface="Trebuchet MS"/>
                <a:cs typeface="Trebuchet MS"/>
              </a:rPr>
              <a:t>2</a:t>
            </a:r>
            <a:r>
              <a:rPr sz="2000" spc="-14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years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  <a:tab pos="2755265" algn="l"/>
              </a:tabLst>
            </a:pPr>
            <a:r>
              <a:rPr sz="2000" spc="-105" dirty="0">
                <a:latin typeface="Trebuchet MS"/>
                <a:cs typeface="Trebuchet MS"/>
              </a:rPr>
              <a:t>Kecepatan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Memori:	</a:t>
            </a:r>
            <a:r>
              <a:rPr sz="2000" spc="-120" dirty="0">
                <a:latin typeface="Trebuchet MS"/>
                <a:cs typeface="Trebuchet MS"/>
              </a:rPr>
              <a:t>meningkat </a:t>
            </a:r>
            <a:r>
              <a:rPr sz="2000" spc="20" dirty="0">
                <a:latin typeface="Trebuchet MS"/>
                <a:cs typeface="Trebuchet MS"/>
              </a:rPr>
              <a:t>10%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tahun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  <a:tab pos="2078355" algn="l"/>
              </a:tabLst>
            </a:pPr>
            <a:r>
              <a:rPr sz="2000" spc="-130" dirty="0">
                <a:latin typeface="Trebuchet MS"/>
                <a:cs typeface="Trebuchet MS"/>
              </a:rPr>
              <a:t>Biaya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bit:	</a:t>
            </a:r>
            <a:r>
              <a:rPr sz="2000" spc="-125" dirty="0">
                <a:latin typeface="Trebuchet MS"/>
                <a:cs typeface="Trebuchet MS"/>
              </a:rPr>
              <a:t>membaik </a:t>
            </a:r>
            <a:r>
              <a:rPr sz="2000" spc="20" dirty="0">
                <a:latin typeface="Trebuchet MS"/>
                <a:cs typeface="Trebuchet MS"/>
              </a:rPr>
              <a:t>25%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tahun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00" dirty="0">
                <a:latin typeface="Trebuchet MS"/>
                <a:cs typeface="Trebuchet MS"/>
              </a:rPr>
              <a:t>Kapasitas </a:t>
            </a:r>
            <a:r>
              <a:rPr sz="2000" spc="-120" dirty="0">
                <a:latin typeface="Trebuchet MS"/>
                <a:cs typeface="Trebuchet MS"/>
              </a:rPr>
              <a:t>meningkat </a:t>
            </a:r>
            <a:r>
              <a:rPr sz="2000" spc="75" dirty="0">
                <a:latin typeface="Trebuchet MS"/>
                <a:cs typeface="Trebuchet MS"/>
              </a:rPr>
              <a:t>64X </a:t>
            </a:r>
            <a:r>
              <a:rPr sz="2000" spc="-155" dirty="0">
                <a:latin typeface="Trebuchet MS"/>
                <a:cs typeface="Trebuchet MS"/>
              </a:rPr>
              <a:t>dalam </a:t>
            </a:r>
            <a:r>
              <a:rPr sz="2000" spc="-120" dirty="0">
                <a:latin typeface="Trebuchet MS"/>
                <a:cs typeface="Trebuchet MS"/>
              </a:rPr>
              <a:t>dekade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terakhir</a:t>
            </a:r>
            <a:endParaRPr sz="2000">
              <a:latin typeface="Trebuchet MS"/>
              <a:cs typeface="Trebuchet MS"/>
            </a:endParaRPr>
          </a:p>
          <a:p>
            <a:pPr marL="320040" indent="-281940">
              <a:lnSpc>
                <a:spcPct val="100000"/>
              </a:lnSpc>
              <a:spcBef>
                <a:spcPts val="600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15" dirty="0">
                <a:latin typeface="Trebuchet MS"/>
                <a:cs typeface="Trebuchet MS"/>
              </a:rPr>
              <a:t>Disk</a:t>
            </a:r>
            <a:endParaRPr sz="24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00" dirty="0">
                <a:latin typeface="Trebuchet MS"/>
                <a:cs typeface="Trebuchet MS"/>
              </a:rPr>
              <a:t>Kapasitas </a:t>
            </a:r>
            <a:r>
              <a:rPr sz="2000" spc="-125" dirty="0">
                <a:latin typeface="Trebuchet MS"/>
                <a:cs typeface="Trebuchet MS"/>
              </a:rPr>
              <a:t>disk: </a:t>
            </a:r>
            <a:r>
              <a:rPr sz="2000" spc="114" dirty="0">
                <a:latin typeface="Trebuchet MS"/>
                <a:cs typeface="Trebuchet MS"/>
              </a:rPr>
              <a:t>&gt; </a:t>
            </a:r>
            <a:r>
              <a:rPr sz="2000" spc="130" dirty="0">
                <a:latin typeface="Trebuchet MS"/>
                <a:cs typeface="Trebuchet MS"/>
              </a:rPr>
              <a:t>2X </a:t>
            </a:r>
            <a:r>
              <a:rPr sz="2000" spc="-125" dirty="0">
                <a:latin typeface="Trebuchet MS"/>
                <a:cs typeface="Trebuchet MS"/>
              </a:rPr>
              <a:t>setiap 1,0</a:t>
            </a:r>
            <a:r>
              <a:rPr sz="2000" spc="-21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tahun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  <a:tab pos="2078355" algn="l"/>
              </a:tabLst>
            </a:pPr>
            <a:r>
              <a:rPr sz="2000" spc="-130" dirty="0">
                <a:latin typeface="Trebuchet MS"/>
                <a:cs typeface="Trebuchet MS"/>
              </a:rPr>
              <a:t>Biaya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bit:	</a:t>
            </a:r>
            <a:r>
              <a:rPr sz="2000" spc="-125" dirty="0">
                <a:latin typeface="Trebuchet MS"/>
                <a:cs typeface="Trebuchet MS"/>
              </a:rPr>
              <a:t>membaik </a:t>
            </a:r>
            <a:r>
              <a:rPr sz="2000" spc="5" dirty="0">
                <a:latin typeface="Trebuchet MS"/>
                <a:cs typeface="Trebuchet MS"/>
              </a:rPr>
              <a:t>100%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tahun</a:t>
            </a:r>
            <a:endParaRPr sz="2000">
              <a:latin typeface="Trebuchet MS"/>
              <a:cs typeface="Trebuchet MS"/>
            </a:endParaRPr>
          </a:p>
          <a:p>
            <a:pPr marL="595630" lvl="1" indent="-238125">
              <a:lnSpc>
                <a:spcPct val="10000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00" dirty="0">
                <a:latin typeface="Trebuchet MS"/>
                <a:cs typeface="Trebuchet MS"/>
              </a:rPr>
              <a:t>Kapasitas </a:t>
            </a:r>
            <a:r>
              <a:rPr sz="2000" spc="-120" dirty="0">
                <a:latin typeface="Trebuchet MS"/>
                <a:cs typeface="Trebuchet MS"/>
              </a:rPr>
              <a:t>meningkat </a:t>
            </a:r>
            <a:r>
              <a:rPr sz="2000" spc="40" dirty="0">
                <a:latin typeface="Trebuchet MS"/>
                <a:cs typeface="Trebuchet MS"/>
              </a:rPr>
              <a:t>120X </a:t>
            </a:r>
            <a:r>
              <a:rPr sz="2000" spc="-155" dirty="0">
                <a:latin typeface="Trebuchet MS"/>
                <a:cs typeface="Trebuchet MS"/>
              </a:rPr>
              <a:t>dalam </a:t>
            </a:r>
            <a:r>
              <a:rPr sz="2000" spc="-120" dirty="0">
                <a:latin typeface="Trebuchet MS"/>
                <a:cs typeface="Trebuchet MS"/>
              </a:rPr>
              <a:t>dekade</a:t>
            </a:r>
            <a:r>
              <a:rPr sz="2000" spc="75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terakhir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Von neumann / Turing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sz="half" idx="1"/>
          </p:nvPr>
        </p:nvSpPr>
        <p:spPr>
          <a:xfrm>
            <a:off x="306388" y="2286000"/>
            <a:ext cx="8532812" cy="3546475"/>
          </a:xfrm>
        </p:spPr>
        <p:txBody>
          <a:bodyPr rtlCol="0">
            <a:normAutofit/>
          </a:bodyPr>
          <a:lstStyle/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/>
              <a:t>Konsep </a:t>
            </a:r>
            <a:r>
              <a:rPr lang="en-US">
                <a:sym typeface="Wingdings" panose="05000000000000000000" pitchFamily="2" charset="2"/>
              </a:rPr>
              <a:t> Penyimpanan program komputer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>
                <a:sym typeface="Wingdings" panose="05000000000000000000" pitchFamily="2" charset="2"/>
              </a:rPr>
              <a:t>Memori  Menyimpan data dan program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>
                <a:sym typeface="Wingdings" panose="05000000000000000000" pitchFamily="2" charset="2"/>
              </a:rPr>
              <a:t>ALU  operasi data biner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>
                <a:sym typeface="Wingdings" panose="05000000000000000000" pitchFamily="2" charset="2"/>
              </a:rPr>
              <a:t>Unit Kontrol  Menginterpretasikan instruksi dari memori dan mengeksekusi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US">
                <a:sym typeface="Wingdings" panose="05000000000000000000" pitchFamily="2" charset="2"/>
              </a:rPr>
              <a:t>Perangkat I/O dikendalikan oleh Unit Kontrol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Princeton Institute for Advanced Studies </a:t>
            </a:r>
          </a:p>
          <a:p>
            <a:pPr marL="742962" lvl="1" indent="-285755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 sz="2000"/>
              <a:t>IAS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Selesai 1952</a:t>
            </a:r>
          </a:p>
          <a:p>
            <a:pPr marL="342906" indent="-342906" defTabSz="457207" eaLnBrk="1" fontAlgn="auto" hangingPunct="1"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endParaRPr lang="en-US"/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5600" y="838200"/>
            <a:ext cx="1704975" cy="2514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16391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146324-B13D-4CBD-B345-738ADFC5BE3A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752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Struktur Mesin Von Neumann</a:t>
            </a:r>
          </a:p>
        </p:txBody>
      </p:sp>
      <p:pic>
        <p:nvPicPr>
          <p:cNvPr id="1741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8" t="17647" r="28030" b="30392"/>
          <a:stretch>
            <a:fillRect/>
          </a:stretch>
        </p:blipFill>
        <p:spPr>
          <a:xfrm>
            <a:off x="1552575" y="2286000"/>
            <a:ext cx="5381625" cy="4159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74F1C4-0786-4DAE-BC36-50B11BE95286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139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Mesin Von Neumann</a:t>
            </a:r>
          </a:p>
        </p:txBody>
      </p:sp>
      <p:pic>
        <p:nvPicPr>
          <p:cNvPr id="1843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057400"/>
            <a:ext cx="5715000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D45FD8-D213-4BBB-9815-BE713A3A555E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756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400"/>
              <a:t>IAS</a:t>
            </a:r>
            <a:br>
              <a:rPr lang="en-US" altLang="en-US" sz="3600"/>
            </a:br>
            <a:r>
              <a:rPr lang="en-US" altLang="en-US" sz="2400"/>
              <a:t>Computer of Institute for Advanced Studies</a:t>
            </a:r>
            <a:r>
              <a:rPr lang="en-US" altLang="en-US" sz="3600"/>
              <a:t> </a:t>
            </a:r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Kapasitas memori: </a:t>
            </a:r>
            <a:r>
              <a:rPr lang="en-GB" altLang="en-US"/>
              <a:t>1000 x 40 bit words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Menggunakan sistem bilangan </a:t>
            </a:r>
            <a:r>
              <a:rPr lang="en-GB" altLang="en-US" sz="2000"/>
              <a:t>Bin</a:t>
            </a:r>
            <a:r>
              <a:rPr lang="en-US" altLang="en-US" sz="2000"/>
              <a:t>er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Panjang instruksi 20 bit ( 1 word = 2 instruksi )</a:t>
            </a:r>
            <a:endParaRPr lang="en-GB" altLang="en-US" sz="2000"/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R</a:t>
            </a:r>
            <a:r>
              <a:rPr lang="en-GB" altLang="en-US"/>
              <a:t>egister</a:t>
            </a:r>
            <a:r>
              <a:rPr lang="en-US" altLang="en-US"/>
              <a:t>-register</a:t>
            </a:r>
            <a:r>
              <a:rPr lang="en-GB" altLang="en-US"/>
              <a:t> </a:t>
            </a:r>
            <a:r>
              <a:rPr lang="en-US" altLang="en-US"/>
              <a:t>dalam</a:t>
            </a:r>
            <a:r>
              <a:rPr lang="en-GB" altLang="en-US"/>
              <a:t> CPU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MBR (</a:t>
            </a:r>
            <a:r>
              <a:rPr lang="en-GB" altLang="en-US" sz="2000"/>
              <a:t>Memory Buffer Register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MAR (</a:t>
            </a:r>
            <a:r>
              <a:rPr lang="en-GB" altLang="en-US" sz="2000"/>
              <a:t>Memory Address Register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IR (</a:t>
            </a:r>
            <a:r>
              <a:rPr lang="en-GB" altLang="en-US" sz="2000"/>
              <a:t>Instruction Register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IBR (</a:t>
            </a:r>
            <a:r>
              <a:rPr lang="en-GB" altLang="en-US" sz="2000"/>
              <a:t>Instruction Buffer Register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PC (</a:t>
            </a:r>
            <a:r>
              <a:rPr lang="en-GB" altLang="en-US" sz="2000"/>
              <a:t>Program Counter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AC (</a:t>
            </a:r>
            <a:r>
              <a:rPr lang="en-GB" altLang="en-US" sz="2000"/>
              <a:t>Accumulator</a:t>
            </a:r>
            <a:r>
              <a:rPr lang="en-US" altLang="en-US" sz="2000"/>
              <a:t>)</a:t>
            </a:r>
            <a:endParaRPr lang="en-GB" altLang="en-US" sz="200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 sz="2000"/>
              <a:t>MQ (</a:t>
            </a:r>
            <a:r>
              <a:rPr lang="en-GB" altLang="en-US" sz="2000"/>
              <a:t>Multiplier Quotient</a:t>
            </a:r>
            <a:r>
              <a:rPr lang="en-US" altLang="en-US" sz="2000"/>
              <a:t>)</a:t>
            </a:r>
            <a:endParaRPr lang="en-GB" altLang="en-US" sz="2000"/>
          </a:p>
          <a:p>
            <a:pPr eaLnBrk="1" hangingPunct="1">
              <a:lnSpc>
                <a:spcPct val="80000"/>
              </a:lnSpc>
            </a:pPr>
            <a:endParaRPr lang="en-US" altLang="en-US" sz="1800"/>
          </a:p>
        </p:txBody>
      </p:sp>
      <p:sp>
        <p:nvSpPr>
          <p:cNvPr id="19460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8B863D-E148-4616-A86E-BE5B7580B9D1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730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Struktur IAS</a:t>
            </a:r>
          </a:p>
        </p:txBody>
      </p:sp>
      <p:pic>
        <p:nvPicPr>
          <p:cNvPr id="2048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t="11363" r="9755" b="17424"/>
          <a:stretch>
            <a:fillRect/>
          </a:stretch>
        </p:blipFill>
        <p:spPr>
          <a:xfrm>
            <a:off x="2667000" y="1152525"/>
            <a:ext cx="4191000" cy="5427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C7C0DD-9891-4BEE-9351-4C71E5EC6102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690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5510" y="340360"/>
            <a:ext cx="397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Trebuchet MS"/>
                <a:cs typeface="Trebuchet MS"/>
              </a:rPr>
              <a:t>Sejarah</a:t>
            </a:r>
            <a:r>
              <a:rPr sz="3600" b="1" spc="-150" dirty="0">
                <a:latin typeface="Trebuchet MS"/>
                <a:cs typeface="Trebuchet MS"/>
              </a:rPr>
              <a:t> </a:t>
            </a:r>
            <a:r>
              <a:rPr sz="3600" b="1" spc="100" dirty="0">
                <a:latin typeface="Trebuchet MS"/>
                <a:cs typeface="Trebuchet MS"/>
              </a:rPr>
              <a:t>Komputer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990600"/>
            <a:ext cx="179451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53179" y="6458580"/>
            <a:ext cx="143827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200" spc="-40" dirty="0">
                <a:solidFill>
                  <a:srgbClr val="888888"/>
                </a:solidFill>
                <a:latin typeface="Trebuchet MS"/>
                <a:cs typeface="Trebuchet MS"/>
              </a:rPr>
              <a:t>Chapter</a:t>
            </a:r>
            <a:r>
              <a:rPr sz="1200" spc="-65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1200" spc="-55" dirty="0">
                <a:solidFill>
                  <a:srgbClr val="888888"/>
                </a:solidFill>
                <a:latin typeface="Trebuchet MS"/>
                <a:cs typeface="Trebuchet MS"/>
              </a:rPr>
              <a:t>1:Introduction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3181" y="1620347"/>
            <a:ext cx="7772400" cy="4811563"/>
            <a:chOff x="381000" y="1143000"/>
            <a:chExt cx="8323580" cy="5494020"/>
          </a:xfrm>
        </p:grpSpPr>
        <p:sp>
          <p:nvSpPr>
            <p:cNvPr id="6" name="object 6"/>
            <p:cNvSpPr/>
            <p:nvPr/>
          </p:nvSpPr>
          <p:spPr>
            <a:xfrm>
              <a:off x="381000" y="3505200"/>
              <a:ext cx="3200400" cy="2965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2800" y="1143000"/>
              <a:ext cx="3581400" cy="3270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81800" y="1143000"/>
              <a:ext cx="1922779" cy="2438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33800" y="4494529"/>
              <a:ext cx="2633979" cy="21424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92470" y="914400"/>
            <a:ext cx="1419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Awal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peralatan  </a:t>
            </a:r>
            <a:r>
              <a:rPr sz="1800" spc="-5" dirty="0">
                <a:latin typeface="Times New Roman"/>
                <a:cs typeface="Times New Roman"/>
              </a:rPr>
              <a:t>komputasi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3470" y="1328420"/>
            <a:ext cx="98044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Abacus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Pascal’s  </a:t>
            </a:r>
            <a:r>
              <a:rPr sz="1800" dirty="0">
                <a:latin typeface="Times New Roman"/>
                <a:cs typeface="Times New Roman"/>
              </a:rPr>
              <a:t>Ca</a:t>
            </a:r>
            <a:r>
              <a:rPr sz="1800" spc="5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cu</a:t>
            </a:r>
            <a:r>
              <a:rPr sz="1800" spc="10" dirty="0">
                <a:latin typeface="Times New Roman"/>
                <a:cs typeface="Times New Roman"/>
              </a:rPr>
              <a:t>l</a:t>
            </a:r>
            <a:r>
              <a:rPr sz="1800" dirty="0">
                <a:latin typeface="Times New Roman"/>
                <a:cs typeface="Times New Roman"/>
              </a:rPr>
              <a:t>ator  </a:t>
            </a:r>
            <a:r>
              <a:rPr sz="1800" spc="-5" dirty="0">
                <a:latin typeface="Times New Roman"/>
                <a:cs typeface="Times New Roman"/>
              </a:rPr>
              <a:t>(1600s)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35469" y="3539490"/>
            <a:ext cx="185229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4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3300"/>
                </a:solidFill>
                <a:latin typeface="Times New Roman"/>
                <a:cs typeface="Times New Roman"/>
              </a:rPr>
              <a:t>Device yang  Dapat di</a:t>
            </a:r>
            <a:r>
              <a:rPr sz="1800" spc="-5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3300"/>
                </a:solidFill>
                <a:latin typeface="Times New Roman"/>
                <a:cs typeface="Times New Roman"/>
              </a:rPr>
              <a:t>program:  </a:t>
            </a:r>
            <a:r>
              <a:rPr sz="1800" dirty="0">
                <a:latin typeface="Times New Roman"/>
                <a:cs typeface="Times New Roman"/>
              </a:rPr>
              <a:t>Jacquard’s Loom  (1800)</a:t>
            </a:r>
            <a:endParaRPr sz="1800">
              <a:latin typeface="Times New Roman"/>
              <a:cs typeface="Times New Roman"/>
            </a:endParaRPr>
          </a:p>
          <a:p>
            <a:pPr marL="12700" marR="16637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Babbage’s  Analytical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  (1832)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Tabulating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machine 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1890 census  </a:t>
            </a:r>
            <a:r>
              <a:rPr sz="1800" dirty="0">
                <a:latin typeface="Times New Roman"/>
                <a:cs typeface="Times New Roman"/>
              </a:rPr>
              <a:t>Hollerith cards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2170" y="3122929"/>
            <a:ext cx="6598920" cy="2519680"/>
          </a:xfrm>
          <a:custGeom>
            <a:avLst/>
            <a:gdLst/>
            <a:ahLst/>
            <a:cxnLst/>
            <a:rect l="l" t="t" r="r" b="b"/>
            <a:pathLst>
              <a:path w="6598920" h="2519679">
                <a:moveTo>
                  <a:pt x="320040" y="2540"/>
                </a:moveTo>
                <a:lnTo>
                  <a:pt x="312420" y="0"/>
                </a:lnTo>
                <a:lnTo>
                  <a:pt x="31559" y="842568"/>
                </a:lnTo>
                <a:lnTo>
                  <a:pt x="0" y="831850"/>
                </a:lnTo>
                <a:lnTo>
                  <a:pt x="11430" y="915670"/>
                </a:lnTo>
                <a:lnTo>
                  <a:pt x="71120" y="855980"/>
                </a:lnTo>
                <a:lnTo>
                  <a:pt x="40284" y="845527"/>
                </a:lnTo>
                <a:lnTo>
                  <a:pt x="320040" y="2540"/>
                </a:lnTo>
                <a:close/>
              </a:path>
              <a:path w="6598920" h="2519679">
                <a:moveTo>
                  <a:pt x="4737100" y="1139190"/>
                </a:moveTo>
                <a:lnTo>
                  <a:pt x="4048544" y="1001242"/>
                </a:lnTo>
                <a:lnTo>
                  <a:pt x="4055110" y="969010"/>
                </a:lnTo>
                <a:lnTo>
                  <a:pt x="3973830" y="991870"/>
                </a:lnTo>
                <a:lnTo>
                  <a:pt x="4039870" y="1043940"/>
                </a:lnTo>
                <a:lnTo>
                  <a:pt x="4046524" y="1011224"/>
                </a:lnTo>
                <a:lnTo>
                  <a:pt x="4734560" y="1148080"/>
                </a:lnTo>
                <a:lnTo>
                  <a:pt x="4737100" y="1139190"/>
                </a:lnTo>
                <a:close/>
              </a:path>
              <a:path w="6598920" h="2519679">
                <a:moveTo>
                  <a:pt x="4738370" y="2512060"/>
                </a:moveTo>
                <a:lnTo>
                  <a:pt x="4422178" y="2321623"/>
                </a:lnTo>
                <a:lnTo>
                  <a:pt x="4438650" y="2293620"/>
                </a:lnTo>
                <a:lnTo>
                  <a:pt x="4354830" y="2287270"/>
                </a:lnTo>
                <a:lnTo>
                  <a:pt x="4400550" y="2358390"/>
                </a:lnTo>
                <a:lnTo>
                  <a:pt x="4417542" y="2329510"/>
                </a:lnTo>
                <a:lnTo>
                  <a:pt x="4733290" y="2519680"/>
                </a:lnTo>
                <a:lnTo>
                  <a:pt x="4738370" y="2512060"/>
                </a:lnTo>
                <a:close/>
              </a:path>
              <a:path w="6598920" h="2519679">
                <a:moveTo>
                  <a:pt x="6598920" y="459752"/>
                </a:moveTo>
                <a:lnTo>
                  <a:pt x="6564630" y="382270"/>
                </a:lnTo>
                <a:lnTo>
                  <a:pt x="6522720" y="455930"/>
                </a:lnTo>
                <a:lnTo>
                  <a:pt x="6556210" y="457619"/>
                </a:lnTo>
                <a:lnTo>
                  <a:pt x="6483350" y="1905000"/>
                </a:lnTo>
                <a:lnTo>
                  <a:pt x="6493510" y="1906270"/>
                </a:lnTo>
                <a:lnTo>
                  <a:pt x="6565100" y="458063"/>
                </a:lnTo>
                <a:lnTo>
                  <a:pt x="6598920" y="459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06130" y="6431910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4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3950" y="655366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459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228600" y="457200"/>
            <a:ext cx="7056438" cy="1400175"/>
          </a:xfrm>
        </p:spPr>
        <p:txBody>
          <a:bodyPr/>
          <a:lstStyle/>
          <a:p>
            <a:pPr eaLnBrk="1" hangingPunct="1"/>
            <a:r>
              <a:rPr lang="en-US" altLang="en-US"/>
              <a:t>Hukum Moore</a:t>
            </a:r>
          </a:p>
        </p:txBody>
      </p:sp>
      <p:sp>
        <p:nvSpPr>
          <p:cNvPr id="27651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/>
              <a:t>Gordon Moore - cofounder of Intel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Meningkatkan kerapatan komponen dalam  chip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Jumlah transistors/chip meningkat 2 x lipat per tahun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Sejak 1970 pengembangan agak lambat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Jumlah  transistors 2 x lipat setiap  18 bulan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Harga suatu chip tetap / hampir tidak berubah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Kerapatan tinggi berarti jalur pendek, menghasilkan kinerja yang meningkat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Ukuran semakin kecil, flexibilitas meningkat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Daya listrik lebih hemat,  panas menurun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/>
              <a:t>Sambungan sedikit berarti semakin handal / reliable</a:t>
            </a:r>
          </a:p>
        </p:txBody>
      </p:sp>
      <p:sp>
        <p:nvSpPr>
          <p:cNvPr id="2765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188D0E-6C7F-4536-AE91-76B96ADF8627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62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 – PDP 8 </a:t>
            </a:r>
            <a:r>
              <a:rPr lang="en-US" altLang="en-US">
                <a:sym typeface="Wingdings" panose="05000000000000000000" pitchFamily="2" charset="2"/>
              </a:rPr>
              <a:t> Struktur BUS</a:t>
            </a:r>
            <a:endParaRPr lang="en-US" altLang="en-US"/>
          </a:p>
        </p:txBody>
      </p:sp>
      <p:pic>
        <p:nvPicPr>
          <p:cNvPr id="3174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2809875"/>
            <a:ext cx="6711950" cy="268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5400000">
            <a:off x="7494989" y="1828771"/>
            <a:ext cx="990599" cy="228659"/>
          </a:xfrm>
        </p:spPr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5" y="3263371"/>
            <a:ext cx="3859795" cy="228660"/>
          </a:xfrm>
        </p:spPr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31750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95CA27-7C39-4F6C-816B-0E8511A6C3EF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2917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Memori Semikonduktor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sz="half" idx="1"/>
          </p:nvPr>
        </p:nvSpPr>
        <p:spPr>
          <a:xfrm>
            <a:off x="306388" y="2286000"/>
            <a:ext cx="5484812" cy="3546475"/>
          </a:xfrm>
        </p:spPr>
        <p:txBody>
          <a:bodyPr/>
          <a:lstStyle/>
          <a:p>
            <a:pPr eaLnBrk="1" hangingPunct="1"/>
            <a:r>
              <a:rPr lang="en-GB" altLang="en-US"/>
              <a:t>1970</a:t>
            </a:r>
          </a:p>
          <a:p>
            <a:pPr eaLnBrk="1" hangingPunct="1"/>
            <a:r>
              <a:rPr lang="en-US" altLang="en-US"/>
              <a:t>Ukuran kecil ( sebesar 1 sel core memory)</a:t>
            </a:r>
            <a:endParaRPr lang="en-GB" altLang="en-US"/>
          </a:p>
          <a:p>
            <a:pPr eaLnBrk="1" hangingPunct="1"/>
            <a:r>
              <a:rPr lang="en-US" altLang="en-US"/>
              <a:t>Dapat menyimpan</a:t>
            </a:r>
            <a:r>
              <a:rPr lang="en-GB" altLang="en-US"/>
              <a:t> 256 bits</a:t>
            </a:r>
          </a:p>
          <a:p>
            <a:pPr eaLnBrk="1" hangingPunct="1"/>
            <a:r>
              <a:rPr lang="en-GB" altLang="en-US"/>
              <a:t>Non-destructive read</a:t>
            </a:r>
          </a:p>
          <a:p>
            <a:pPr eaLnBrk="1" hangingPunct="1"/>
            <a:r>
              <a:rPr lang="en-US" altLang="en-US"/>
              <a:t>Lebih cepat dari </a:t>
            </a:r>
            <a:r>
              <a:rPr lang="en-GB" altLang="en-US"/>
              <a:t> core</a:t>
            </a:r>
            <a:r>
              <a:rPr lang="en-US" altLang="en-US"/>
              <a:t> memory</a:t>
            </a:r>
            <a:endParaRPr lang="en-GB" altLang="en-US"/>
          </a:p>
          <a:p>
            <a:pPr eaLnBrk="1" hangingPunct="1"/>
            <a:r>
              <a:rPr lang="en-US" altLang="en-US"/>
              <a:t>Kapasitas meningkat 2 x lipat setiap tahun</a:t>
            </a:r>
            <a:endParaRPr lang="en-GB" altLang="en-US"/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2300" y="2749550"/>
            <a:ext cx="1743075" cy="2619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32775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C1DD9D-7B3C-45C5-95C0-BCB59C18807D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694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Perangkat I/O</a:t>
            </a:r>
          </a:p>
        </p:txBody>
      </p:sp>
      <p:sp>
        <p:nvSpPr>
          <p:cNvPr id="38915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/>
              <a:t>Perangkat untuk kebutuhan I/O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Besar data throughput yang dibutuhkan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Dapat dihandle oleh prosesor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Permasalahan </a:t>
            </a:r>
            <a:r>
              <a:rPr lang="en-GB" altLang="en-US">
                <a:sym typeface="Wingdings" panose="05000000000000000000" pitchFamily="2" charset="2"/>
              </a:rPr>
              <a:t></a:t>
            </a:r>
            <a:r>
              <a:rPr lang="en-GB" altLang="en-US"/>
              <a:t> Perpindahan data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/>
              <a:t>Solusi: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Caching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Buffering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Higher-speed interconnection buses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More elaborate bus structures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Multiple-processor configurations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5400000">
            <a:off x="7494989" y="1828771"/>
            <a:ext cx="990599" cy="228659"/>
          </a:xfrm>
        </p:spPr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5" y="3263371"/>
            <a:ext cx="3859795" cy="228660"/>
          </a:xfrm>
        </p:spPr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38918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B9276D7-C034-4388-A198-2D161D2BF888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9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Perbandingan Laju Data Perangkat I/O</a:t>
            </a:r>
          </a:p>
        </p:txBody>
      </p:sp>
      <p:pic>
        <p:nvPicPr>
          <p:cNvPr id="3993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7"/>
          <a:stretch>
            <a:fillRect/>
          </a:stretch>
        </p:blipFill>
        <p:spPr>
          <a:xfrm>
            <a:off x="1109663" y="2286000"/>
            <a:ext cx="6129337" cy="4332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5400000">
            <a:off x="7494989" y="1828771"/>
            <a:ext cx="990599" cy="228659"/>
          </a:xfrm>
        </p:spPr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5" y="3263371"/>
            <a:ext cx="3859795" cy="228660"/>
          </a:xfrm>
        </p:spPr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3994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0D8EA1-01A9-4B1E-9EB8-6535E0EA885D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549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Hukum Amdahl</a:t>
            </a:r>
          </a:p>
        </p:txBody>
      </p:sp>
      <p:sp>
        <p:nvSpPr>
          <p:cNvPr id="98307" name="Rectangle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6" indent="-342906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Gene Amdahl [AMDA67]</a:t>
            </a:r>
          </a:p>
          <a:p>
            <a:pPr marL="342906" indent="-342906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Potensi peningkatan kecepatan program dengan menggunakan beberapa prosesor</a:t>
            </a:r>
          </a:p>
          <a:p>
            <a:pPr marL="342906" indent="-342906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Menyimpulkan bahwa:</a:t>
            </a:r>
          </a:p>
          <a:p>
            <a:pPr marL="742962" lvl="1" indent="-285755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GB" sz="2000"/>
              <a:t>Kode perlu parallelizable</a:t>
            </a:r>
          </a:p>
          <a:p>
            <a:pPr marL="742962" lvl="1" indent="-285755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GB" sz="2000"/>
              <a:t>Kecepatan meningkat, memberikan hasil yang menurun untuk procesor lebih banyak</a:t>
            </a:r>
          </a:p>
          <a:p>
            <a:pPr marL="342906" indent="-342906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 3" charset="2"/>
              <a:buChar char=""/>
              <a:defRPr/>
            </a:pPr>
            <a:r>
              <a:rPr lang="en-GB"/>
              <a:t>Tergantung apa yang dikerjakan</a:t>
            </a:r>
          </a:p>
          <a:p>
            <a:pPr marL="742962" lvl="1" indent="-285755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GB" sz="2000"/>
              <a:t>Server dapat memelihara beberapa koneksi pada multiple prosesor</a:t>
            </a:r>
          </a:p>
          <a:p>
            <a:pPr marL="742962" lvl="1" indent="-285755" defTabSz="457207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GB" sz="2000"/>
              <a:t>Database dapat dibagi dalam tugas-tugas pararel</a:t>
            </a:r>
            <a:endParaRPr lang="en-US" sz="200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>
          <a:xfrm rot="5400000">
            <a:off x="7494989" y="1828771"/>
            <a:ext cx="990599" cy="228659"/>
          </a:xfrm>
        </p:spPr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5" y="3263371"/>
            <a:ext cx="3859795" cy="228660"/>
          </a:xfrm>
        </p:spPr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5837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6D8237-2247-45DB-B887-3E994BC41688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72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xfrm>
            <a:off x="306388" y="779463"/>
            <a:ext cx="8286750" cy="1143000"/>
          </a:xfrm>
        </p:spPr>
        <p:txBody>
          <a:bodyPr/>
          <a:lstStyle/>
          <a:p>
            <a:pPr eaLnBrk="1" hangingPunct="1"/>
            <a:r>
              <a:rPr lang="en-US" altLang="en-US"/>
              <a:t>Formula Hukum Amdahl</a:t>
            </a:r>
          </a:p>
        </p:txBody>
      </p:sp>
      <p:sp>
        <p:nvSpPr>
          <p:cNvPr id="59395" name="Rectangle 3"/>
          <p:cNvSpPr>
            <a:spLocks noGrp="1"/>
          </p:cNvSpPr>
          <p:nvPr>
            <p:ph type="body" sz="half" idx="1"/>
          </p:nvPr>
        </p:nvSpPr>
        <p:spPr>
          <a:xfrm>
            <a:off x="306388" y="1922463"/>
            <a:ext cx="8685212" cy="3546475"/>
          </a:xfrm>
        </p:spPr>
        <p:txBody>
          <a:bodyPr/>
          <a:lstStyle/>
          <a:p>
            <a:pPr eaLnBrk="1" hangingPunct="1"/>
            <a:r>
              <a:rPr lang="en-GB" altLang="en-US" sz="1800" dirty="0"/>
              <a:t>For program running on single processor</a:t>
            </a:r>
          </a:p>
          <a:p>
            <a:pPr lvl="1" eaLnBrk="1" hangingPunct="1"/>
            <a:r>
              <a:rPr lang="en-GB" altLang="en-US" dirty="0"/>
              <a:t>Fraction</a:t>
            </a:r>
            <a:r>
              <a:rPr lang="en-GB" altLang="en-US" i="1" dirty="0"/>
              <a:t> f </a:t>
            </a:r>
            <a:r>
              <a:rPr lang="en-GB" altLang="en-US" dirty="0"/>
              <a:t>: </a:t>
            </a:r>
            <a:r>
              <a:rPr lang="en-GB" altLang="en-US" dirty="0" err="1"/>
              <a:t>bagian</a:t>
            </a:r>
            <a:r>
              <a:rPr lang="en-GB" altLang="en-US" dirty="0"/>
              <a:t>/</a:t>
            </a:r>
            <a:r>
              <a:rPr lang="en-GB" altLang="en-US" dirty="0" err="1"/>
              <a:t>fraksi</a:t>
            </a:r>
            <a:r>
              <a:rPr lang="en-GB" altLang="en-US" dirty="0"/>
              <a:t> </a:t>
            </a:r>
            <a:r>
              <a:rPr lang="en-GB" altLang="en-US" dirty="0" err="1"/>
              <a:t>dari</a:t>
            </a:r>
            <a:r>
              <a:rPr lang="en-GB" altLang="en-US" dirty="0"/>
              <a:t> </a:t>
            </a:r>
            <a:r>
              <a:rPr lang="en-GB" altLang="en-US" dirty="0" err="1"/>
              <a:t>operasi</a:t>
            </a:r>
            <a:r>
              <a:rPr lang="en-GB" altLang="en-US" dirty="0"/>
              <a:t> </a:t>
            </a:r>
            <a:r>
              <a:rPr lang="en-GB" altLang="en-US" dirty="0" err="1"/>
              <a:t>komputasi</a:t>
            </a:r>
            <a:r>
              <a:rPr lang="en-GB" altLang="en-US" dirty="0"/>
              <a:t> yang </a:t>
            </a:r>
            <a:r>
              <a:rPr lang="en-GB" altLang="en-US" dirty="0" err="1"/>
              <a:t>dapat</a:t>
            </a:r>
            <a:r>
              <a:rPr lang="en-GB" altLang="en-US" dirty="0"/>
              <a:t> </a:t>
            </a:r>
            <a:r>
              <a:rPr lang="en-GB" altLang="en-US" dirty="0" err="1"/>
              <a:t>dikerjakan</a:t>
            </a:r>
            <a:r>
              <a:rPr lang="en-GB" altLang="en-US" dirty="0"/>
              <a:t> </a:t>
            </a:r>
            <a:r>
              <a:rPr lang="en-GB" altLang="en-US" dirty="0" err="1"/>
              <a:t>secara</a:t>
            </a:r>
            <a:r>
              <a:rPr lang="en-GB" altLang="en-US" dirty="0"/>
              <a:t> </a:t>
            </a:r>
            <a:r>
              <a:rPr lang="en-GB" altLang="en-US" dirty="0" err="1"/>
              <a:t>pararel</a:t>
            </a:r>
            <a:endParaRPr lang="en-GB" altLang="en-US" dirty="0"/>
          </a:p>
          <a:p>
            <a:pPr lvl="1" eaLnBrk="1" hangingPunct="1"/>
            <a:r>
              <a:rPr lang="en-GB" altLang="en-US" dirty="0"/>
              <a:t>T </a:t>
            </a:r>
            <a:r>
              <a:rPr lang="en-GB" altLang="en-US" dirty="0" err="1"/>
              <a:t>adalah</a:t>
            </a:r>
            <a:r>
              <a:rPr lang="en-GB" altLang="en-US" dirty="0"/>
              <a:t> </a:t>
            </a:r>
            <a:r>
              <a:rPr lang="en-GB" altLang="en-US" dirty="0" err="1"/>
              <a:t>waktu</a:t>
            </a:r>
            <a:r>
              <a:rPr lang="en-GB" altLang="en-US" dirty="0"/>
              <a:t> </a:t>
            </a:r>
            <a:r>
              <a:rPr lang="en-GB" altLang="en-US" dirty="0" err="1"/>
              <a:t>eksekusi</a:t>
            </a:r>
            <a:r>
              <a:rPr lang="en-GB" altLang="en-US" dirty="0"/>
              <a:t> total </a:t>
            </a:r>
            <a:r>
              <a:rPr lang="en-GB" altLang="en-US" dirty="0" err="1"/>
              <a:t>untuk</a:t>
            </a:r>
            <a:r>
              <a:rPr lang="en-GB" altLang="en-US" dirty="0"/>
              <a:t> program </a:t>
            </a:r>
            <a:r>
              <a:rPr lang="en-GB" altLang="en-US" dirty="0" err="1"/>
              <a:t>dalam</a:t>
            </a:r>
            <a:r>
              <a:rPr lang="en-GB" altLang="en-US" dirty="0"/>
              <a:t> </a:t>
            </a:r>
            <a:r>
              <a:rPr lang="en-GB" altLang="en-US" dirty="0" err="1"/>
              <a:t>prosesor</a:t>
            </a:r>
            <a:r>
              <a:rPr lang="en-GB" altLang="en-US" dirty="0"/>
              <a:t> </a:t>
            </a:r>
            <a:r>
              <a:rPr lang="en-GB" altLang="en-US" dirty="0" err="1"/>
              <a:t>tunggal</a:t>
            </a:r>
            <a:endParaRPr lang="en-GB" altLang="en-US" dirty="0"/>
          </a:p>
          <a:p>
            <a:pPr lvl="1" eaLnBrk="1" hangingPunct="1"/>
            <a:r>
              <a:rPr lang="en-GB" altLang="en-US" dirty="0"/>
              <a:t>N </a:t>
            </a:r>
            <a:r>
              <a:rPr lang="en-GB" altLang="en-US" dirty="0" err="1"/>
              <a:t>adalah</a:t>
            </a:r>
            <a:r>
              <a:rPr lang="en-GB" altLang="en-US" dirty="0"/>
              <a:t> </a:t>
            </a:r>
            <a:r>
              <a:rPr lang="en-GB" altLang="en-US" dirty="0" err="1"/>
              <a:t>jumlah</a:t>
            </a:r>
            <a:r>
              <a:rPr lang="en-GB" altLang="en-US" dirty="0"/>
              <a:t> </a:t>
            </a:r>
            <a:r>
              <a:rPr lang="en-GB" altLang="en-US" dirty="0" err="1"/>
              <a:t>prosesor</a:t>
            </a:r>
            <a:r>
              <a:rPr lang="en-GB" altLang="en-US" dirty="0"/>
              <a:t> yang </a:t>
            </a:r>
            <a:r>
              <a:rPr lang="en-GB" altLang="en-US" dirty="0" err="1"/>
              <a:t>sepenuhnya</a:t>
            </a:r>
            <a:r>
              <a:rPr lang="en-GB" altLang="en-US" dirty="0"/>
              <a:t> </a:t>
            </a:r>
            <a:r>
              <a:rPr lang="en-GB" altLang="en-US" dirty="0" err="1"/>
              <a:t>memanfaatkan</a:t>
            </a:r>
            <a:r>
              <a:rPr lang="en-GB" altLang="en-US" dirty="0"/>
              <a:t> </a:t>
            </a:r>
            <a:r>
              <a:rPr lang="en-GB" altLang="en-US" dirty="0" err="1"/>
              <a:t>bagian</a:t>
            </a:r>
            <a:r>
              <a:rPr lang="en-GB" altLang="en-US" dirty="0"/>
              <a:t> </a:t>
            </a:r>
            <a:r>
              <a:rPr lang="en-GB" altLang="en-US" dirty="0" err="1"/>
              <a:t>dari</a:t>
            </a:r>
            <a:r>
              <a:rPr lang="en-GB" altLang="en-US" dirty="0"/>
              <a:t> </a:t>
            </a:r>
            <a:r>
              <a:rPr lang="en-GB" altLang="en-US" dirty="0" err="1"/>
              <a:t>kode</a:t>
            </a:r>
            <a:r>
              <a:rPr lang="en-GB" altLang="en-US" dirty="0"/>
              <a:t> </a:t>
            </a:r>
            <a:r>
              <a:rPr lang="en-GB" altLang="en-US" dirty="0" err="1"/>
              <a:t>pararel</a:t>
            </a:r>
            <a:endParaRPr lang="en-US" altLang="en-US" sz="2000" dirty="0"/>
          </a:p>
        </p:txBody>
      </p:sp>
      <p:pic>
        <p:nvPicPr>
          <p:cNvPr id="5939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10558" r="2991" b="26218"/>
          <a:stretch>
            <a:fillRect/>
          </a:stretch>
        </p:blipFill>
        <p:spPr>
          <a:xfrm>
            <a:off x="457994" y="3276600"/>
            <a:ext cx="8382000" cy="1055688"/>
          </a:xfrm>
        </p:spPr>
      </p:pic>
      <p:sp>
        <p:nvSpPr>
          <p:cNvPr id="6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Gembong Edhi Setyawan</a:t>
            </a: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s1 / TI / semester 3 / 3 sks / reguler</a:t>
            </a:r>
          </a:p>
        </p:txBody>
      </p:sp>
      <p:sp>
        <p:nvSpPr>
          <p:cNvPr id="59399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0942D2-61C5-412D-8958-1677C9DFCBA9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400" name="Rectangle 6"/>
          <p:cNvSpPr>
            <a:spLocks noChangeArrowheads="1"/>
          </p:cNvSpPr>
          <p:nvPr/>
        </p:nvSpPr>
        <p:spPr bwMode="auto">
          <a:xfrm>
            <a:off x="1295400" y="4311863"/>
            <a:ext cx="8178800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FEA022"/>
              </a:buClr>
              <a:buSzPct val="76000"/>
              <a:buFont typeface="Wingdings 2" panose="05020102010507070707" pitchFamily="18" charset="2"/>
              <a:buChar char=""/>
            </a:pPr>
            <a:r>
              <a:rPr lang="en-GB" altLang="en-US" dirty="0" err="1"/>
              <a:t>Kesimpulan</a:t>
            </a:r>
            <a:endParaRPr lang="en-GB" altLang="en-US" dirty="0"/>
          </a:p>
          <a:p>
            <a:pPr lvl="1">
              <a:spcBef>
                <a:spcPct val="20000"/>
              </a:spcBef>
              <a:buClr>
                <a:srgbClr val="FEA022"/>
              </a:buClr>
              <a:buSzPct val="76000"/>
              <a:buFont typeface="Wingdings 2" panose="05020102010507070707" pitchFamily="18" charset="2"/>
              <a:buChar char=""/>
            </a:pPr>
            <a:r>
              <a:rPr lang="en-GB" altLang="en-US" sz="2000" i="1" dirty="0"/>
              <a:t>f </a:t>
            </a:r>
            <a:r>
              <a:rPr lang="en-GB" altLang="en-US" sz="2000" dirty="0"/>
              <a:t>small, parallel processors </a:t>
            </a:r>
            <a:r>
              <a:rPr lang="en-GB" altLang="en-US" sz="2000" dirty="0" err="1"/>
              <a:t>mempunyai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efek</a:t>
            </a:r>
            <a:r>
              <a:rPr lang="en-GB" altLang="en-US" sz="2000" dirty="0"/>
              <a:t> yang </a:t>
            </a:r>
            <a:r>
              <a:rPr lang="en-GB" altLang="en-US" sz="2000" dirty="0" err="1"/>
              <a:t>kecil</a:t>
            </a:r>
            <a:endParaRPr lang="en-GB" altLang="en-US" sz="2000" dirty="0"/>
          </a:p>
          <a:p>
            <a:pPr lvl="1">
              <a:spcBef>
                <a:spcPct val="20000"/>
              </a:spcBef>
              <a:buClr>
                <a:srgbClr val="FEA022"/>
              </a:buClr>
              <a:buSzPct val="76000"/>
              <a:buFont typeface="Wingdings 2" panose="05020102010507070707" pitchFamily="18" charset="2"/>
              <a:buChar char=""/>
            </a:pPr>
            <a:r>
              <a:rPr lang="en-GB" altLang="en-US" sz="2000" i="1" dirty="0"/>
              <a:t>N </a:t>
            </a:r>
            <a:r>
              <a:rPr lang="en-GB" altLang="en-US" sz="2000" dirty="0"/>
              <a:t>-&gt;∞, </a:t>
            </a:r>
            <a:r>
              <a:rPr lang="en-GB" altLang="en-US" sz="2000" dirty="0" err="1"/>
              <a:t>kecepatan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tergantung</a:t>
            </a:r>
            <a:r>
              <a:rPr lang="en-GB" altLang="en-US" sz="2000" dirty="0"/>
              <a:t> </a:t>
            </a:r>
            <a:r>
              <a:rPr lang="en-GB" altLang="en-US" sz="2000" dirty="0" err="1"/>
              <a:t>dari</a:t>
            </a:r>
            <a:r>
              <a:rPr lang="en-GB" altLang="en-US" sz="2000" dirty="0"/>
              <a:t> 1/(1 – </a:t>
            </a:r>
            <a:r>
              <a:rPr lang="en-GB" altLang="en-US" sz="2000" i="1" dirty="0"/>
              <a:t>f</a:t>
            </a:r>
            <a:r>
              <a:rPr lang="en-GB" altLang="en-US" sz="2000" dirty="0"/>
              <a:t>)</a:t>
            </a:r>
          </a:p>
          <a:p>
            <a:pPr lvl="2">
              <a:spcBef>
                <a:spcPct val="20000"/>
              </a:spcBef>
              <a:buClr>
                <a:srgbClr val="FEA022"/>
              </a:buClr>
              <a:buSzPct val="76000"/>
              <a:buFont typeface="Wingdings 2" panose="05020102010507070707" pitchFamily="18" charset="2"/>
              <a:buChar char=""/>
            </a:pPr>
            <a:r>
              <a:rPr lang="en-GB" altLang="en-US" sz="1800" dirty="0" err="1"/>
              <a:t>Berkurangnya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manfaat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ketika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menggunakan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banyak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prosesor</a:t>
            </a:r>
            <a:endParaRPr lang="en-GB" alt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125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Sumber Internet</a:t>
            </a:r>
          </a:p>
        </p:txBody>
      </p:sp>
      <p:sp>
        <p:nvSpPr>
          <p:cNvPr id="604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http://www.intel.com/ </a:t>
            </a:r>
          </a:p>
          <a:p>
            <a:pPr lvl="1" eaLnBrk="1" hangingPunct="1"/>
            <a:r>
              <a:rPr lang="en-US" altLang="en-US"/>
              <a:t>Search for the Intel Museum</a:t>
            </a:r>
          </a:p>
          <a:p>
            <a:pPr eaLnBrk="1" hangingPunct="1"/>
            <a:r>
              <a:rPr lang="en-US" altLang="en-US"/>
              <a:t>http://www.ibm.com</a:t>
            </a:r>
          </a:p>
          <a:p>
            <a:pPr eaLnBrk="1" hangingPunct="1"/>
            <a:r>
              <a:rPr lang="en-US" altLang="en-US"/>
              <a:t>http://www.dec.com</a:t>
            </a:r>
          </a:p>
          <a:p>
            <a:pPr eaLnBrk="1" hangingPunct="1"/>
            <a:r>
              <a:rPr lang="en-US" altLang="en-US"/>
              <a:t>Charles Babbage Institute</a:t>
            </a:r>
          </a:p>
          <a:p>
            <a:pPr eaLnBrk="1" hangingPunct="1"/>
            <a:r>
              <a:rPr lang="en-US" altLang="en-US"/>
              <a:t>PowerPC</a:t>
            </a:r>
          </a:p>
          <a:p>
            <a:pPr eaLnBrk="1" hangingPunct="1"/>
            <a:r>
              <a:rPr lang="en-US" altLang="en-US"/>
              <a:t>Intel Developer Home</a:t>
            </a:r>
          </a:p>
          <a:p>
            <a:pPr eaLnBrk="1" hangingPunct="1"/>
            <a:endParaRPr lang="en-US" altLang="en-US"/>
          </a:p>
        </p:txBody>
      </p:sp>
      <p:sp>
        <p:nvSpPr>
          <p:cNvPr id="60422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A42CB6-4CC1-4833-938D-5C56B30DA01F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931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DAFTAR PUSTAKA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/>
              <a:t>William Stallings, </a:t>
            </a:r>
            <a:r>
              <a:rPr lang="en-US" altLang="en-US"/>
              <a:t>Computer Organization and Architecture, 8</a:t>
            </a:r>
            <a:r>
              <a:rPr lang="en-US" altLang="en-US" baseline="30000"/>
              <a:t>th</a:t>
            </a:r>
            <a:r>
              <a:rPr lang="en-US" altLang="en-US"/>
              <a:t> edition, Prentice Hall, 2010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http://williamstallings.com/ComputerOrganization/index.html</a:t>
            </a:r>
          </a:p>
        </p:txBody>
      </p:sp>
      <p:sp>
        <p:nvSpPr>
          <p:cNvPr id="6144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161B75B-1AF6-4DAD-9795-77AE4A06D60D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2" name="Date Placeholder 3"/>
          <p:cNvSpPr txBox="1">
            <a:spLocks noGrp="1"/>
          </p:cNvSpPr>
          <p:nvPr/>
        </p:nvSpPr>
        <p:spPr bwMode="auto">
          <a:xfrm>
            <a:off x="0" y="6492875"/>
            <a:ext cx="990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fld id="{0625546D-544B-4EE3-B0D4-EBB500E3FE0B}" type="datetime1">
              <a:rPr lang="en-US" sz="1200">
                <a:latin typeface="+mn-lt"/>
                <a:cs typeface="+mn-cs"/>
              </a:rPr>
              <a:pPr algn="r" eaLnBrk="1" hangingPunct="1">
                <a:defRPr/>
              </a:pPr>
              <a:t>10/14/2025</a:t>
            </a:fld>
            <a:endParaRPr lang="en-US" sz="1200">
              <a:latin typeface="+mn-lt"/>
              <a:cs typeface="+mn-cs"/>
            </a:endParaRPr>
          </a:p>
        </p:txBody>
      </p:sp>
      <p:sp>
        <p:nvSpPr>
          <p:cNvPr id="61446" name="Slide Number Placeholder 5"/>
          <p:cNvSpPr txBox="1">
            <a:spLocks noGrp="1"/>
          </p:cNvSpPr>
          <p:nvPr/>
        </p:nvSpPr>
        <p:spPr bwMode="auto">
          <a:xfrm>
            <a:off x="2706688" y="223838"/>
            <a:ext cx="13319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2E34A2B-E966-4399-BE09-7C363551A7E7}" type="slidenum">
              <a:rPr lang="en-US" altLang="en-US" sz="1200">
                <a:solidFill>
                  <a:srgbClr val="FEFEFE"/>
                </a:solidFill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solidFill>
                <a:srgbClr val="FEFEF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842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E9651-B366-B0D0-473A-9C12EB15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8818" y="2133600"/>
            <a:ext cx="7886700" cy="35814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dirty="0"/>
              <a:t>Kelompok terdiri dari 3 mahasiswa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Pilih topik bahasan pada referensi utama (buku)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Resume topik bahasan dari setiap kelompoknya (</a:t>
            </a:r>
            <a:r>
              <a:rPr lang="id-ID" dirty="0" err="1"/>
              <a:t>PDF</a:t>
            </a:r>
            <a:r>
              <a:rPr lang="id-ID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Gunakan </a:t>
            </a:r>
            <a:r>
              <a:rPr lang="id-ID" dirty="0" err="1"/>
              <a:t>tamplat</a:t>
            </a:r>
            <a:r>
              <a:rPr lang="id-ID" dirty="0"/>
              <a:t> PPT pada </a:t>
            </a:r>
            <a:r>
              <a:rPr lang="id-ID" dirty="0" err="1"/>
              <a:t>slide</a:t>
            </a:r>
            <a:r>
              <a:rPr lang="id-ID" dirty="0"/>
              <a:t> ini simpan dengan </a:t>
            </a:r>
            <a:r>
              <a:rPr lang="id-ID" dirty="0" err="1"/>
              <a:t>Kelompok_X_Topik</a:t>
            </a:r>
            <a:r>
              <a:rPr lang="id-ID" dirty="0"/>
              <a:t> Bahasan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 err="1"/>
              <a:t>Persentasi</a:t>
            </a:r>
            <a:r>
              <a:rPr lang="id-ID" dirty="0"/>
              <a:t> dan resume di kumpulkan di satu g-</a:t>
            </a:r>
            <a:r>
              <a:rPr lang="id-ID" dirty="0" err="1"/>
              <a:t>drive</a:t>
            </a:r>
            <a:r>
              <a:rPr lang="id-ID" dirty="0"/>
              <a:t> (open Akses) pada pertemuan ke 3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 err="1"/>
              <a:t>Persentasikan</a:t>
            </a:r>
            <a:r>
              <a:rPr lang="id-ID" dirty="0"/>
              <a:t> di pertemuan ke 4-6 (3 </a:t>
            </a:r>
            <a:r>
              <a:rPr lang="id-ID" dirty="0" err="1"/>
              <a:t>kelmpok</a:t>
            </a:r>
            <a:r>
              <a:rPr lang="id-ID" dirty="0"/>
              <a:t> tiap pertemuan)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Penilaian Tugas </a:t>
            </a:r>
            <a:r>
              <a:rPr lang="id-ID" dirty="0" err="1"/>
              <a:t>kelmpok</a:t>
            </a:r>
            <a:r>
              <a:rPr lang="id-ID" dirty="0"/>
              <a:t> 1 dinilai secara individu (penguasaan materi dan materi yang d sampaikan)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Satu </a:t>
            </a:r>
            <a:r>
              <a:rPr lang="id-ID" dirty="0" err="1"/>
              <a:t>klompok</a:t>
            </a:r>
            <a:r>
              <a:rPr lang="id-ID" dirty="0"/>
              <a:t> 2 penanya + 1 dari dosen</a:t>
            </a:r>
          </a:p>
          <a:p>
            <a:pPr marL="457200" indent="-457200">
              <a:buFont typeface="+mj-lt"/>
              <a:buAutoNum type="arabicPeriod"/>
            </a:pPr>
            <a:r>
              <a:rPr lang="id-ID" dirty="0"/>
              <a:t>durasi 10-15 menit tiap kelompok</a:t>
            </a:r>
            <a:br>
              <a:rPr lang="id-ID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9ABD7-25F9-29C2-25A3-B65A1AD3C7F7}"/>
              </a:ext>
            </a:extLst>
          </p:cNvPr>
          <p:cNvSpPr txBox="1"/>
          <p:nvPr/>
        </p:nvSpPr>
        <p:spPr>
          <a:xfrm>
            <a:off x="628650" y="1447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/>
              <a:t>TUGAS KELOMPOK 1</a:t>
            </a:r>
          </a:p>
        </p:txBody>
      </p:sp>
    </p:spTree>
    <p:extLst>
      <p:ext uri="{BB962C8B-B14F-4D97-AF65-F5344CB8AC3E}">
        <p14:creationId xmlns:p14="http://schemas.microsoft.com/office/powerpoint/2010/main" val="223922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Generasi Komputer</a:t>
            </a:r>
          </a:p>
        </p:txBody>
      </p:sp>
      <p:sp>
        <p:nvSpPr>
          <p:cNvPr id="2662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/>
              <a:t>Vacuum tube - 1946-1957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Transistor - 1958-1964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Small scale integration - 1965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Sampai dengan 100 komponen dalam 1 IC (chip)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Medium scale integration - sampai 1971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100-3.000 komponen dalam 1 IC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Large scale integration - 1971-1977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3.000 – 100.000 komponen dalam 1 IC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Very large scale integration - 1978 -1991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100.000 – 100.000,000 komponen dalam 1 IC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Ultra large scale integration – 1991 -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en-US"/>
              <a:t>Lebih dari 100.000.000 komponen dalam 1 IC</a:t>
            </a:r>
          </a:p>
        </p:txBody>
      </p:sp>
      <p:sp>
        <p:nvSpPr>
          <p:cNvPr id="26628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B690594-9ABC-45CB-9264-749FA9F18214}" type="slidenum"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6443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F9AF0-B712-12BA-8492-1B36B17E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5000"/>
            <a:ext cx="7886700" cy="286844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71DA14F-51E0-0213-48E4-5FD23BC0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0918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A6B6-6A0E-C888-FA3F-501CFA7CF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55DE-0052-53C2-0D77-4534E5A8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2438400"/>
            <a:ext cx="7886700" cy="700088"/>
          </a:xfrm>
        </p:spPr>
        <p:txBody>
          <a:bodyPr/>
          <a:lstStyle/>
          <a:p>
            <a:r>
              <a:rPr lang="en-US" dirty="0"/>
              <a:t>TERIMAKASIH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8B31E-7267-4EEE-0E0D-4B759485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280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930" y="217879"/>
            <a:ext cx="330454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Trebuchet MS"/>
                <a:cs typeface="Trebuchet MS"/>
              </a:rPr>
              <a:t>1</a:t>
            </a:r>
            <a:r>
              <a:rPr sz="1800" b="1" spc="-60" baseline="28528" dirty="0">
                <a:latin typeface="Trebuchet MS"/>
                <a:cs typeface="Trebuchet MS"/>
              </a:rPr>
              <a:t>st </a:t>
            </a:r>
            <a:r>
              <a:rPr sz="2000" b="1" spc="30" dirty="0">
                <a:latin typeface="Trebuchet MS"/>
                <a:cs typeface="Trebuchet MS"/>
              </a:rPr>
              <a:t>Generation</a:t>
            </a:r>
            <a:r>
              <a:rPr sz="2000" b="1" spc="-240" dirty="0">
                <a:latin typeface="Trebuchet MS"/>
                <a:cs typeface="Trebuchet MS"/>
              </a:rPr>
              <a:t> </a:t>
            </a:r>
            <a:r>
              <a:rPr sz="2000" b="1" spc="100" dirty="0">
                <a:latin typeface="Trebuchet MS"/>
                <a:cs typeface="Trebuchet MS"/>
              </a:rPr>
              <a:t>Computers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6689" y="1005840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15" dirty="0">
                <a:solidFill>
                  <a:srgbClr val="3790A6"/>
                </a:solidFill>
                <a:latin typeface="Webdings"/>
                <a:cs typeface="Webdings"/>
              </a:rPr>
              <a:t></a:t>
            </a:r>
            <a:endParaRPr sz="1600">
              <a:latin typeface="Webdings"/>
              <a:cs typeface="Web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8629" y="993140"/>
            <a:ext cx="227393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spc="-50" dirty="0">
                <a:latin typeface="Trebuchet MS"/>
                <a:cs typeface="Trebuchet MS"/>
              </a:rPr>
              <a:t>Mesin </a:t>
            </a:r>
            <a:r>
              <a:rPr sz="2000" spc="-110" dirty="0">
                <a:latin typeface="Trebuchet MS"/>
                <a:cs typeface="Trebuchet MS"/>
              </a:rPr>
              <a:t>Laboratorium/  </a:t>
            </a:r>
            <a:r>
              <a:rPr sz="2000" spc="-100" dirty="0">
                <a:latin typeface="Trebuchet MS"/>
                <a:cs typeface="Trebuchet MS"/>
              </a:rPr>
              <a:t>Tabung </a:t>
            </a:r>
            <a:r>
              <a:rPr sz="2000" spc="-95" dirty="0">
                <a:latin typeface="Trebuchet MS"/>
                <a:cs typeface="Trebuchet MS"/>
              </a:rPr>
              <a:t>Hampa</a:t>
            </a:r>
            <a:r>
              <a:rPr sz="2000" spc="-75" dirty="0">
                <a:latin typeface="Trebuchet MS"/>
                <a:cs typeface="Trebuchet MS"/>
              </a:rPr>
              <a:t> Udara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6729" y="1614170"/>
            <a:ext cx="2619375" cy="24828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9554" marR="201295" indent="-237490" algn="just">
              <a:lnSpc>
                <a:spcPct val="90000"/>
              </a:lnSpc>
              <a:spcBef>
                <a:spcPts val="315"/>
              </a:spcBef>
              <a:buClr>
                <a:srgbClr val="3790A6"/>
              </a:buClr>
              <a:buFont typeface="Verdana"/>
              <a:buChar char="◦"/>
              <a:tabLst>
                <a:tab pos="250190" algn="l"/>
              </a:tabLst>
            </a:pPr>
            <a:r>
              <a:rPr sz="1800" spc="-90" dirty="0">
                <a:latin typeface="Trebuchet MS"/>
                <a:cs typeface="Trebuchet MS"/>
              </a:rPr>
              <a:t>Memakai </a:t>
            </a:r>
            <a:r>
              <a:rPr sz="1800" spc="-110" dirty="0">
                <a:latin typeface="Trebuchet MS"/>
                <a:cs typeface="Trebuchet MS"/>
              </a:rPr>
              <a:t>vacuum </a:t>
            </a:r>
            <a:r>
              <a:rPr sz="1800" spc="-95" dirty="0">
                <a:latin typeface="Trebuchet MS"/>
                <a:cs typeface="Trebuchet MS"/>
              </a:rPr>
              <a:t>tubes  </a:t>
            </a:r>
            <a:r>
              <a:rPr sz="1800" spc="-85" dirty="0">
                <a:latin typeface="Trebuchet MS"/>
                <a:cs typeface="Trebuchet MS"/>
              </a:rPr>
              <a:t>untuk </a:t>
            </a:r>
            <a:r>
              <a:rPr sz="1800" spc="-95" dirty="0">
                <a:latin typeface="Trebuchet MS"/>
                <a:cs typeface="Trebuchet MS"/>
              </a:rPr>
              <a:t>logic </a:t>
            </a:r>
            <a:r>
              <a:rPr sz="1800" spc="-120" dirty="0">
                <a:latin typeface="Trebuchet MS"/>
                <a:cs typeface="Trebuchet MS"/>
              </a:rPr>
              <a:t>dan </a:t>
            </a:r>
            <a:r>
              <a:rPr sz="1800" spc="-80" dirty="0">
                <a:latin typeface="Trebuchet MS"/>
                <a:cs typeface="Trebuchet MS"/>
              </a:rPr>
              <a:t>storage  </a:t>
            </a:r>
            <a:r>
              <a:rPr sz="1800" spc="-120" dirty="0">
                <a:latin typeface="Trebuchet MS"/>
                <a:cs typeface="Trebuchet MS"/>
              </a:rPr>
              <a:t>(sangat </a:t>
            </a:r>
            <a:r>
              <a:rPr sz="1800" spc="-95" dirty="0">
                <a:latin typeface="Trebuchet MS"/>
                <a:cs typeface="Trebuchet MS"/>
              </a:rPr>
              <a:t>sedikit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storage)</a:t>
            </a:r>
            <a:endParaRPr sz="1800">
              <a:latin typeface="Trebuchet MS"/>
              <a:cs typeface="Trebuchet MS"/>
            </a:endParaRPr>
          </a:p>
          <a:p>
            <a:pPr marL="249554" marR="5080" indent="-237490">
              <a:lnSpc>
                <a:spcPts val="1939"/>
              </a:lnSpc>
              <a:spcBef>
                <a:spcPts val="575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60" dirty="0">
                <a:latin typeface="Trebuchet MS"/>
                <a:cs typeface="Trebuchet MS"/>
              </a:rPr>
              <a:t>Di </a:t>
            </a:r>
            <a:r>
              <a:rPr sz="1800" spc="-70" dirty="0">
                <a:latin typeface="Trebuchet MS"/>
                <a:cs typeface="Trebuchet MS"/>
              </a:rPr>
              <a:t>Program </a:t>
            </a:r>
            <a:r>
              <a:rPr sz="1800" spc="-140" dirty="0">
                <a:latin typeface="Trebuchet MS"/>
                <a:cs typeface="Trebuchet MS"/>
              </a:rPr>
              <a:t>dalam </a:t>
            </a:r>
            <a:r>
              <a:rPr sz="1800" spc="-130" dirty="0">
                <a:latin typeface="Trebuchet MS"/>
                <a:cs typeface="Trebuchet MS"/>
              </a:rPr>
              <a:t>bahasa  </a:t>
            </a:r>
            <a:r>
              <a:rPr sz="1800" spc="-95" dirty="0">
                <a:latin typeface="Trebuchet MS"/>
                <a:cs typeface="Trebuchet MS"/>
              </a:rPr>
              <a:t>mesin</a:t>
            </a:r>
            <a:endParaRPr sz="1800">
              <a:latin typeface="Trebuchet MS"/>
              <a:cs typeface="Trebuchet MS"/>
            </a:endParaRPr>
          </a:p>
          <a:p>
            <a:pPr marL="249554" marR="214629" indent="-237490">
              <a:lnSpc>
                <a:spcPts val="1939"/>
              </a:lnSpc>
              <a:spcBef>
                <a:spcPts val="555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60" dirty="0">
                <a:latin typeface="Trebuchet MS"/>
                <a:cs typeface="Trebuchet MS"/>
              </a:rPr>
              <a:t>Di </a:t>
            </a:r>
            <a:r>
              <a:rPr sz="1800" spc="-70" dirty="0">
                <a:latin typeface="Trebuchet MS"/>
                <a:cs typeface="Trebuchet MS"/>
              </a:rPr>
              <a:t>program </a:t>
            </a:r>
            <a:r>
              <a:rPr sz="1800" spc="-105" dirty="0">
                <a:latin typeface="Trebuchet MS"/>
                <a:cs typeface="Trebuchet MS"/>
              </a:rPr>
              <a:t>secara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fisik  </a:t>
            </a:r>
            <a:r>
              <a:rPr sz="1800" spc="-120" dirty="0">
                <a:latin typeface="Trebuchet MS"/>
                <a:cs typeface="Trebuchet MS"/>
              </a:rPr>
              <a:t>dengan </a:t>
            </a:r>
            <a:r>
              <a:rPr sz="1800" spc="-60" dirty="0">
                <a:latin typeface="Trebuchet MS"/>
                <a:cs typeface="Trebuchet MS"/>
              </a:rPr>
              <a:t>koneksi </a:t>
            </a:r>
            <a:r>
              <a:rPr sz="1800" spc="-110" dirty="0">
                <a:latin typeface="Trebuchet MS"/>
                <a:cs typeface="Trebuchet MS"/>
              </a:rPr>
              <a:t>fisik  </a:t>
            </a:r>
            <a:r>
              <a:rPr sz="1800" spc="-85" dirty="0">
                <a:latin typeface="Trebuchet MS"/>
                <a:cs typeface="Trebuchet MS"/>
              </a:rPr>
              <a:t>(hardwiring)</a:t>
            </a:r>
            <a:endParaRPr sz="1800">
              <a:latin typeface="Trebuchet MS"/>
              <a:cs typeface="Trebuchet MS"/>
            </a:endParaRPr>
          </a:p>
          <a:p>
            <a:pPr marL="250190" indent="-237490">
              <a:lnSpc>
                <a:spcPct val="100000"/>
              </a:lnSpc>
              <a:spcBef>
                <a:spcPts val="310"/>
              </a:spcBef>
              <a:buClr>
                <a:srgbClr val="3790A6"/>
              </a:buClr>
              <a:buFont typeface="Verdana"/>
              <a:buChar char="◦"/>
              <a:tabLst>
                <a:tab pos="249554" algn="l"/>
                <a:tab pos="250190" algn="l"/>
              </a:tabLst>
            </a:pPr>
            <a:r>
              <a:rPr sz="1800" spc="-150" dirty="0">
                <a:latin typeface="Trebuchet MS"/>
                <a:cs typeface="Trebuchet MS"/>
              </a:rPr>
              <a:t>Pelan,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Trebuchet MS"/>
                <a:cs typeface="Trebuchet MS"/>
              </a:rPr>
              <a:t>mahal,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914400"/>
            <a:ext cx="4191000" cy="3053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495800"/>
            <a:ext cx="2744470" cy="1482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6459" y="4071620"/>
            <a:ext cx="5527675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5640" marR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ENIAC </a:t>
            </a:r>
            <a:r>
              <a:rPr sz="1800" dirty="0">
                <a:latin typeface="Times New Roman"/>
                <a:cs typeface="Times New Roman"/>
              </a:rPr>
              <a:t>– komputer  digital elektronik –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1946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321564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17468 vacuum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tubes,</a:t>
            </a:r>
            <a:endParaRPr sz="1800">
              <a:latin typeface="Times New Roman"/>
              <a:cs typeface="Times New Roman"/>
            </a:endParaRPr>
          </a:p>
          <a:p>
            <a:pPr marL="321564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1800 </a:t>
            </a:r>
            <a:r>
              <a:rPr sz="1800" spc="-5" dirty="0">
                <a:latin typeface="Times New Roman"/>
                <a:cs typeface="Times New Roman"/>
              </a:rPr>
              <a:t>square </a:t>
            </a:r>
            <a:r>
              <a:rPr sz="1800" dirty="0">
                <a:latin typeface="Times New Roman"/>
                <a:cs typeface="Times New Roman"/>
              </a:rPr>
              <a:t>feet, 30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tons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vacuum-tube </a:t>
            </a:r>
            <a:r>
              <a:rPr sz="1800" dirty="0">
                <a:latin typeface="Times New Roman"/>
                <a:cs typeface="Times New Roman"/>
              </a:rPr>
              <a:t>circuit </a:t>
            </a:r>
            <a:r>
              <a:rPr sz="1800" spc="-5" dirty="0">
                <a:latin typeface="Times New Roman"/>
                <a:cs typeface="Times New Roman"/>
              </a:rPr>
              <a:t>storing </a:t>
            </a:r>
            <a:r>
              <a:rPr sz="1800" dirty="0">
                <a:latin typeface="Times New Roman"/>
                <a:cs typeface="Times New Roman"/>
              </a:rPr>
              <a:t>1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byte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600" y="3352800"/>
            <a:ext cx="147828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6130" y="6431910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6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43950" y="655366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0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560" y="455163"/>
            <a:ext cx="3962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Trebuchet MS"/>
                <a:cs typeface="Trebuchet MS"/>
              </a:rPr>
              <a:t>2</a:t>
            </a:r>
            <a:r>
              <a:rPr sz="2000" b="1" spc="-67" baseline="28528" dirty="0">
                <a:latin typeface="Trebuchet MS"/>
                <a:cs typeface="Trebuchet MS"/>
              </a:rPr>
              <a:t>nd </a:t>
            </a:r>
            <a:r>
              <a:rPr sz="2400" b="1" spc="30" dirty="0">
                <a:latin typeface="Trebuchet MS"/>
                <a:cs typeface="Trebuchet MS"/>
              </a:rPr>
              <a:t>Generation</a:t>
            </a:r>
            <a:r>
              <a:rPr sz="2400" b="1" spc="-250" dirty="0">
                <a:latin typeface="Trebuchet MS"/>
                <a:cs typeface="Trebuchet MS"/>
              </a:rPr>
              <a:t> </a:t>
            </a:r>
            <a:r>
              <a:rPr sz="2400" b="1" spc="100" dirty="0">
                <a:latin typeface="Trebuchet MS"/>
                <a:cs typeface="Trebuchet MS"/>
              </a:rPr>
              <a:t>Computers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947420"/>
            <a:ext cx="5174615" cy="27609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20040" indent="-281940">
              <a:lnSpc>
                <a:spcPct val="100000"/>
              </a:lnSpc>
              <a:spcBef>
                <a:spcPts val="409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-65" dirty="0">
                <a:latin typeface="Trebuchet MS"/>
                <a:cs typeface="Trebuchet MS"/>
              </a:rPr>
              <a:t>Transistor </a:t>
            </a:r>
            <a:r>
              <a:rPr sz="2400" spc="-155" dirty="0">
                <a:latin typeface="Trebuchet MS"/>
                <a:cs typeface="Trebuchet MS"/>
              </a:rPr>
              <a:t>menggantikan </a:t>
            </a:r>
            <a:r>
              <a:rPr sz="2400" spc="-145" dirty="0">
                <a:latin typeface="Trebuchet MS"/>
                <a:cs typeface="Trebuchet MS"/>
              </a:rPr>
              <a:t>vacuum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tubes</a:t>
            </a:r>
            <a:endParaRPr sz="2400">
              <a:latin typeface="Trebuchet MS"/>
              <a:cs typeface="Trebuchet MS"/>
            </a:endParaRPr>
          </a:p>
          <a:p>
            <a:pPr marL="320040" indent="-281940">
              <a:lnSpc>
                <a:spcPct val="100000"/>
              </a:lnSpc>
              <a:spcBef>
                <a:spcPts val="309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-125" dirty="0">
                <a:latin typeface="Trebuchet MS"/>
                <a:cs typeface="Trebuchet MS"/>
              </a:rPr>
              <a:t>Magnetic </a:t>
            </a:r>
            <a:r>
              <a:rPr sz="2400" spc="-65" dirty="0">
                <a:latin typeface="Trebuchet MS"/>
                <a:cs typeface="Trebuchet MS"/>
              </a:rPr>
              <a:t>core </a:t>
            </a:r>
            <a:r>
              <a:rPr sz="2400" spc="-95" dirty="0">
                <a:latin typeface="Trebuchet MS"/>
                <a:cs typeface="Trebuchet MS"/>
              </a:rPr>
              <a:t>memory </a:t>
            </a:r>
            <a:r>
              <a:rPr sz="2400" spc="-140" dirty="0">
                <a:latin typeface="Trebuchet MS"/>
                <a:cs typeface="Trebuchet MS"/>
              </a:rPr>
              <a:t>di</a:t>
            </a:r>
            <a:r>
              <a:rPr sz="2400" spc="11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kenalkan</a:t>
            </a:r>
            <a:endParaRPr sz="2400">
              <a:latin typeface="Trebuchet MS"/>
              <a:cs typeface="Trebuchet MS"/>
            </a:endParaRPr>
          </a:p>
          <a:p>
            <a:pPr marL="594995" marR="365760" lvl="1" indent="-237490">
              <a:lnSpc>
                <a:spcPts val="2160"/>
              </a:lnSpc>
              <a:spcBef>
                <a:spcPts val="5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14" dirty="0">
                <a:latin typeface="Trebuchet MS"/>
                <a:cs typeface="Trebuchet MS"/>
              </a:rPr>
              <a:t>Perubahan </a:t>
            </a:r>
            <a:r>
              <a:rPr sz="2000" spc="-120" dirty="0">
                <a:latin typeface="Trebuchet MS"/>
                <a:cs typeface="Trebuchet MS"/>
              </a:rPr>
              <a:t>ini </a:t>
            </a:r>
            <a:r>
              <a:rPr sz="2000" spc="-140" dirty="0">
                <a:latin typeface="Trebuchet MS"/>
                <a:cs typeface="Trebuchet MS"/>
              </a:rPr>
              <a:t>menjadikan </a:t>
            </a:r>
            <a:r>
              <a:rPr sz="2000" spc="-85" dirty="0">
                <a:latin typeface="Trebuchet MS"/>
                <a:cs typeface="Trebuchet MS"/>
              </a:rPr>
              <a:t>teknologi </a:t>
            </a:r>
            <a:r>
              <a:rPr sz="2000" spc="-125" dirty="0">
                <a:latin typeface="Trebuchet MS"/>
                <a:cs typeface="Trebuchet MS"/>
              </a:rPr>
              <a:t>lebih  </a:t>
            </a:r>
            <a:r>
              <a:rPr sz="2000" spc="-100" dirty="0">
                <a:latin typeface="Trebuchet MS"/>
                <a:cs typeface="Trebuchet MS"/>
              </a:rPr>
              <a:t>murah </a:t>
            </a:r>
            <a:r>
              <a:rPr sz="2000" spc="-130" dirty="0">
                <a:latin typeface="Trebuchet MS"/>
                <a:cs typeface="Trebuchet MS"/>
              </a:rPr>
              <a:t>dan </a:t>
            </a:r>
            <a:r>
              <a:rPr sz="2000" spc="-150" dirty="0">
                <a:latin typeface="Trebuchet MS"/>
                <a:cs typeface="Trebuchet MS"/>
              </a:rPr>
              <a:t>dapat</a:t>
            </a:r>
            <a:r>
              <a:rPr sz="2000" spc="80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diandalkan.</a:t>
            </a:r>
            <a:endParaRPr sz="2000">
              <a:latin typeface="Trebuchet MS"/>
              <a:cs typeface="Trebuchet MS"/>
            </a:endParaRPr>
          </a:p>
          <a:p>
            <a:pPr marL="595630" lvl="1" indent="-237490">
              <a:lnSpc>
                <a:spcPct val="100000"/>
              </a:lnSpc>
              <a:spcBef>
                <a:spcPts val="2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75" dirty="0">
                <a:latin typeface="Trebuchet MS"/>
                <a:cs typeface="Trebuchet MS"/>
              </a:rPr>
              <a:t>Karena </a:t>
            </a:r>
            <a:r>
              <a:rPr sz="2000" spc="-125" dirty="0">
                <a:latin typeface="Trebuchet MS"/>
                <a:cs typeface="Trebuchet MS"/>
              </a:rPr>
              <a:t>lebih </a:t>
            </a:r>
            <a:r>
              <a:rPr sz="2000" spc="-120" dirty="0">
                <a:latin typeface="Trebuchet MS"/>
                <a:cs typeface="Trebuchet MS"/>
              </a:rPr>
              <a:t>kecil </a:t>
            </a:r>
            <a:r>
              <a:rPr sz="2000" spc="-130" dirty="0">
                <a:latin typeface="Trebuchet MS"/>
                <a:cs typeface="Trebuchet MS"/>
              </a:rPr>
              <a:t>dan </a:t>
            </a:r>
            <a:r>
              <a:rPr sz="2000" spc="-125" dirty="0">
                <a:latin typeface="Trebuchet MS"/>
                <a:cs typeface="Trebuchet MS"/>
              </a:rPr>
              <a:t>lebih</a:t>
            </a:r>
            <a:r>
              <a:rPr sz="2000" spc="19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cepat</a:t>
            </a:r>
            <a:endParaRPr sz="2000">
              <a:latin typeface="Trebuchet MS"/>
              <a:cs typeface="Trebuchet MS"/>
            </a:endParaRPr>
          </a:p>
          <a:p>
            <a:pPr marL="594995" marR="551180" lvl="1" indent="-237490">
              <a:lnSpc>
                <a:spcPts val="2160"/>
              </a:lnSpc>
              <a:spcBef>
                <a:spcPts val="5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65" dirty="0">
                <a:latin typeface="Trebuchet MS"/>
                <a:cs typeface="Trebuchet MS"/>
              </a:rPr>
              <a:t>Muncul </a:t>
            </a:r>
            <a:r>
              <a:rPr sz="2000" spc="-125" dirty="0">
                <a:latin typeface="Trebuchet MS"/>
                <a:cs typeface="Trebuchet MS"/>
              </a:rPr>
              <a:t>beberapa </a:t>
            </a:r>
            <a:r>
              <a:rPr sz="2000" spc="-140" dirty="0">
                <a:latin typeface="Trebuchet MS"/>
                <a:cs typeface="Trebuchet MS"/>
              </a:rPr>
              <a:t>bahasa </a:t>
            </a:r>
            <a:r>
              <a:rPr sz="2000" spc="-100" dirty="0">
                <a:latin typeface="Trebuchet MS"/>
                <a:cs typeface="Trebuchet MS"/>
              </a:rPr>
              <a:t>pemrograman  </a:t>
            </a:r>
            <a:r>
              <a:rPr sz="2000" spc="-130" dirty="0">
                <a:latin typeface="Trebuchet MS"/>
                <a:cs typeface="Trebuchet MS"/>
              </a:rPr>
              <a:t>(assembly,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high-level)</a:t>
            </a:r>
            <a:endParaRPr sz="2000">
              <a:latin typeface="Trebuchet MS"/>
              <a:cs typeface="Trebuchet MS"/>
            </a:endParaRPr>
          </a:p>
          <a:p>
            <a:pPr marL="595630" lvl="1" indent="-237490">
              <a:lnSpc>
                <a:spcPct val="100000"/>
              </a:lnSpc>
              <a:spcBef>
                <a:spcPts val="2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30" dirty="0">
                <a:latin typeface="Trebuchet MS"/>
                <a:cs typeface="Trebuchet MS"/>
              </a:rPr>
              <a:t>Pengembangan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120" dirty="0">
                <a:latin typeface="Trebuchet MS"/>
                <a:cs typeface="Trebuchet MS"/>
              </a:rPr>
              <a:t>OS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930" y="3663950"/>
            <a:ext cx="108585" cy="6324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530" y="3683000"/>
            <a:ext cx="415988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769">
              <a:lnSpc>
                <a:spcPct val="110600"/>
              </a:lnSpc>
              <a:spcBef>
                <a:spcPts val="100"/>
              </a:spcBef>
            </a:pPr>
            <a:r>
              <a:rPr sz="1800" spc="215" dirty="0">
                <a:latin typeface="Trebuchet MS"/>
                <a:cs typeface="Trebuchet MS"/>
              </a:rPr>
              <a:t>CDC </a:t>
            </a:r>
            <a:r>
              <a:rPr sz="1800" spc="-45" dirty="0">
                <a:latin typeface="Trebuchet MS"/>
                <a:cs typeface="Trebuchet MS"/>
              </a:rPr>
              <a:t>6600 </a:t>
            </a:r>
            <a:r>
              <a:rPr sz="1800" spc="-40" dirty="0">
                <a:latin typeface="Trebuchet MS"/>
                <a:cs typeface="Trebuchet MS"/>
              </a:rPr>
              <a:t>($10 </a:t>
            </a:r>
            <a:r>
              <a:rPr sz="1800" spc="-95" dirty="0">
                <a:latin typeface="Trebuchet MS"/>
                <a:cs typeface="Trebuchet MS"/>
              </a:rPr>
              <a:t>million) </a:t>
            </a:r>
            <a:r>
              <a:rPr sz="1800" spc="-70" dirty="0">
                <a:latin typeface="Trebuchet MS"/>
                <a:cs typeface="Trebuchet MS"/>
              </a:rPr>
              <a:t>komputer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pertama  </a:t>
            </a:r>
            <a:r>
              <a:rPr sz="1800" spc="25" dirty="0">
                <a:latin typeface="Trebuchet MS"/>
                <a:cs typeface="Trebuchet MS"/>
              </a:rPr>
              <a:t>IBM </a:t>
            </a:r>
            <a:r>
              <a:rPr sz="1800" spc="-45" dirty="0">
                <a:latin typeface="Trebuchet MS"/>
                <a:cs typeface="Trebuchet MS"/>
              </a:rPr>
              <a:t>7094 </a:t>
            </a:r>
            <a:r>
              <a:rPr sz="1800" spc="-120" dirty="0">
                <a:latin typeface="Trebuchet MS"/>
                <a:cs typeface="Trebuchet MS"/>
              </a:rPr>
              <a:t>dan </a:t>
            </a:r>
            <a:r>
              <a:rPr sz="1800" spc="125" dirty="0">
                <a:latin typeface="Trebuchet MS"/>
                <a:cs typeface="Trebuchet MS"/>
              </a:rPr>
              <a:t>DEC </a:t>
            </a:r>
            <a:r>
              <a:rPr sz="1800" spc="-15" dirty="0">
                <a:latin typeface="Trebuchet MS"/>
                <a:cs typeface="Trebuchet MS"/>
              </a:rPr>
              <a:t>PDP-1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mainframes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39000" y="3352800"/>
            <a:ext cx="175260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200" y="1219200"/>
            <a:ext cx="1578609" cy="1840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25870" y="5520690"/>
            <a:ext cx="20370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Larik magnetic core  </a:t>
            </a:r>
            <a:r>
              <a:rPr sz="1800" spc="-5" dirty="0">
                <a:latin typeface="Times New Roman"/>
                <a:cs typeface="Times New Roman"/>
              </a:rPr>
              <a:t>memory </a:t>
            </a:r>
            <a:r>
              <a:rPr sz="1800" dirty="0">
                <a:latin typeface="Times New Roman"/>
                <a:cs typeface="Times New Roman"/>
              </a:rPr>
              <a:t>– mahal –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$1  juta per 1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Mbyte!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1200" y="2438400"/>
            <a:ext cx="1294129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6130" y="6431910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7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43950" y="655366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04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215" y="368124"/>
            <a:ext cx="3873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Trebuchet MS"/>
                <a:cs typeface="Trebuchet MS"/>
              </a:rPr>
              <a:t>3</a:t>
            </a:r>
            <a:r>
              <a:rPr sz="2000" b="1" spc="-44" baseline="28528" dirty="0">
                <a:latin typeface="Trebuchet MS"/>
                <a:cs typeface="Trebuchet MS"/>
              </a:rPr>
              <a:t>rd </a:t>
            </a:r>
            <a:r>
              <a:rPr sz="2400" b="1" spc="35" dirty="0">
                <a:latin typeface="Trebuchet MS"/>
                <a:cs typeface="Trebuchet MS"/>
              </a:rPr>
              <a:t>Generation</a:t>
            </a:r>
            <a:r>
              <a:rPr sz="2400" b="1" spc="-305" dirty="0">
                <a:latin typeface="Trebuchet MS"/>
                <a:cs typeface="Trebuchet MS"/>
              </a:rPr>
              <a:t> </a:t>
            </a:r>
            <a:r>
              <a:rPr sz="2400" b="1" spc="100" dirty="0">
                <a:latin typeface="Trebuchet MS"/>
                <a:cs typeface="Trebuchet MS"/>
              </a:rPr>
              <a:t>Computers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490" y="986790"/>
            <a:ext cx="5591175" cy="3882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20040" marR="727075" indent="-281940">
              <a:lnSpc>
                <a:spcPts val="2590"/>
              </a:lnSpc>
              <a:spcBef>
                <a:spcPts val="425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19405" algn="l"/>
                <a:tab pos="320040" algn="l"/>
              </a:tabLst>
            </a:pPr>
            <a:r>
              <a:rPr sz="2400" spc="-135" dirty="0">
                <a:latin typeface="Trebuchet MS"/>
                <a:cs typeface="Trebuchet MS"/>
              </a:rPr>
              <a:t>Integrated </a:t>
            </a:r>
            <a:r>
              <a:rPr sz="2400" spc="-120" dirty="0">
                <a:latin typeface="Trebuchet MS"/>
                <a:cs typeface="Trebuchet MS"/>
              </a:rPr>
              <a:t>circuit </a:t>
            </a:r>
            <a:r>
              <a:rPr sz="2400" spc="-5" dirty="0">
                <a:latin typeface="Trebuchet MS"/>
                <a:cs typeface="Trebuchet MS"/>
              </a:rPr>
              <a:t>(IC) </a:t>
            </a:r>
            <a:r>
              <a:rPr sz="2400" spc="315" dirty="0">
                <a:latin typeface="Trebuchet MS"/>
                <a:cs typeface="Trebuchet MS"/>
              </a:rPr>
              <a:t>– </a:t>
            </a:r>
            <a:r>
              <a:rPr sz="2400" spc="-155" dirty="0">
                <a:latin typeface="Trebuchet MS"/>
                <a:cs typeface="Trebuchet MS"/>
              </a:rPr>
              <a:t>kemampuan  menempatkan </a:t>
            </a:r>
            <a:r>
              <a:rPr sz="2400" spc="-120" dirty="0">
                <a:latin typeface="Trebuchet MS"/>
                <a:cs typeface="Trebuchet MS"/>
              </a:rPr>
              <a:t>circuit </a:t>
            </a:r>
            <a:r>
              <a:rPr sz="2400" spc="-114" dirty="0">
                <a:latin typeface="Trebuchet MS"/>
                <a:cs typeface="Trebuchet MS"/>
              </a:rPr>
              <a:t>ke silicon</a:t>
            </a:r>
            <a:r>
              <a:rPr sz="2400" spc="19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chips</a:t>
            </a:r>
            <a:endParaRPr sz="2400">
              <a:latin typeface="Trebuchet MS"/>
              <a:cs typeface="Trebuchet MS"/>
            </a:endParaRPr>
          </a:p>
          <a:p>
            <a:pPr marL="594995" marR="551815" lvl="1" indent="-237490">
              <a:lnSpc>
                <a:spcPts val="2160"/>
              </a:lnSpc>
              <a:spcBef>
                <a:spcPts val="545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10" dirty="0">
                <a:latin typeface="Trebuchet MS"/>
                <a:cs typeface="Trebuchet MS"/>
              </a:rPr>
              <a:t>Menggantikan </a:t>
            </a:r>
            <a:r>
              <a:rPr sz="2000" spc="-70" dirty="0">
                <a:latin typeface="Trebuchet MS"/>
                <a:cs typeface="Trebuchet MS"/>
              </a:rPr>
              <a:t>transistor </a:t>
            </a:r>
            <a:r>
              <a:rPr sz="2000" spc="-130" dirty="0">
                <a:latin typeface="Trebuchet MS"/>
                <a:cs typeface="Trebuchet MS"/>
              </a:rPr>
              <a:t>dan </a:t>
            </a:r>
            <a:r>
              <a:rPr sz="2000" spc="-135" dirty="0">
                <a:latin typeface="Trebuchet MS"/>
                <a:cs typeface="Trebuchet MS"/>
              </a:rPr>
              <a:t>magnetic </a:t>
            </a:r>
            <a:r>
              <a:rPr sz="2000" spc="-55" dirty="0">
                <a:latin typeface="Trebuchet MS"/>
                <a:cs typeface="Trebuchet MS"/>
              </a:rPr>
              <a:t>core  </a:t>
            </a:r>
            <a:r>
              <a:rPr sz="2000" spc="-75" dirty="0">
                <a:latin typeface="Trebuchet MS"/>
                <a:cs typeface="Trebuchet MS"/>
              </a:rPr>
              <a:t>memory</a:t>
            </a:r>
            <a:endParaRPr sz="2000">
              <a:latin typeface="Trebuchet MS"/>
              <a:cs typeface="Trebuchet MS"/>
            </a:endParaRPr>
          </a:p>
          <a:p>
            <a:pPr marL="594995" marR="30480" lvl="1" indent="-237490">
              <a:lnSpc>
                <a:spcPts val="2160"/>
              </a:lnSpc>
              <a:spcBef>
                <a:spcPts val="55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  <a:tab pos="3832860" algn="l"/>
              </a:tabLst>
            </a:pPr>
            <a:r>
              <a:rPr sz="2000" spc="-100" dirty="0">
                <a:latin typeface="Trebuchet MS"/>
                <a:cs typeface="Trebuchet MS"/>
              </a:rPr>
              <a:t>Hasilnya </a:t>
            </a:r>
            <a:r>
              <a:rPr sz="2000" spc="-135" dirty="0">
                <a:latin typeface="Trebuchet MS"/>
                <a:cs typeface="Trebuchet MS"/>
              </a:rPr>
              <a:t>sangat </a:t>
            </a:r>
            <a:r>
              <a:rPr sz="2000" spc="-120" dirty="0">
                <a:latin typeface="Trebuchet MS"/>
                <a:cs typeface="Trebuchet MS"/>
              </a:rPr>
              <a:t>mudah </a:t>
            </a:r>
            <a:r>
              <a:rPr sz="2000" spc="-114" dirty="0">
                <a:latin typeface="Trebuchet MS"/>
                <a:cs typeface="Trebuchet MS"/>
              </a:rPr>
              <a:t>di </a:t>
            </a:r>
            <a:r>
              <a:rPr sz="2000" spc="-60" dirty="0">
                <a:latin typeface="Trebuchet MS"/>
                <a:cs typeface="Trebuchet MS"/>
              </a:rPr>
              <a:t>produksi </a:t>
            </a:r>
            <a:r>
              <a:rPr sz="2000" spc="-114" dirty="0">
                <a:latin typeface="Trebuchet MS"/>
                <a:cs typeface="Trebuchet MS"/>
              </a:rPr>
              <a:t>secara </a:t>
            </a:r>
            <a:r>
              <a:rPr sz="2000" spc="-170" dirty="0">
                <a:latin typeface="Trebuchet MS"/>
                <a:cs typeface="Trebuchet MS"/>
              </a:rPr>
              <a:t>masal,  </a:t>
            </a:r>
            <a:r>
              <a:rPr sz="2000" spc="-90" dirty="0">
                <a:latin typeface="Trebuchet MS"/>
                <a:cs typeface="Trebuchet MS"/>
              </a:rPr>
              <a:t>untuk </a:t>
            </a:r>
            <a:r>
              <a:rPr sz="2000" spc="-114" dirty="0">
                <a:latin typeface="Trebuchet MS"/>
                <a:cs typeface="Trebuchet MS"/>
              </a:rPr>
              <a:t>mengurangi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150" dirty="0">
                <a:latin typeface="Trebuchet MS"/>
                <a:cs typeface="Trebuchet MS"/>
              </a:rPr>
              <a:t>biaya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55" dirty="0">
                <a:latin typeface="Trebuchet MS"/>
                <a:cs typeface="Trebuchet MS"/>
              </a:rPr>
              <a:t>dalam	</a:t>
            </a:r>
            <a:r>
              <a:rPr sz="2000" spc="-85" dirty="0">
                <a:latin typeface="Trebuchet MS"/>
                <a:cs typeface="Trebuchet MS"/>
              </a:rPr>
              <a:t>computer  </a:t>
            </a:r>
            <a:r>
              <a:rPr sz="2000" spc="-125" dirty="0">
                <a:latin typeface="Trebuchet MS"/>
                <a:cs typeface="Trebuchet MS"/>
              </a:rPr>
              <a:t>manufacturing </a:t>
            </a:r>
            <a:r>
              <a:rPr sz="2000" spc="-114" dirty="0">
                <a:latin typeface="Trebuchet MS"/>
                <a:cs typeface="Trebuchet MS"/>
              </a:rPr>
              <a:t>secara</a:t>
            </a:r>
            <a:r>
              <a:rPr sz="2000" spc="1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signifikan</a:t>
            </a:r>
            <a:endParaRPr sz="2000">
              <a:latin typeface="Trebuchet MS"/>
              <a:cs typeface="Trebuchet MS"/>
            </a:endParaRPr>
          </a:p>
          <a:p>
            <a:pPr marL="595630" lvl="1" indent="-237490">
              <a:lnSpc>
                <a:spcPct val="100000"/>
              </a:lnSpc>
              <a:spcBef>
                <a:spcPts val="2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  <a:tab pos="3254375" algn="l"/>
              </a:tabLst>
            </a:pPr>
            <a:r>
              <a:rPr sz="2000" spc="-100" dirty="0">
                <a:latin typeface="Trebuchet MS"/>
                <a:cs typeface="Trebuchet MS"/>
              </a:rPr>
              <a:t>Meningkatkan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speed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dan	</a:t>
            </a:r>
            <a:r>
              <a:rPr sz="2000" spc="-75" dirty="0">
                <a:latin typeface="Trebuchet MS"/>
                <a:cs typeface="Trebuchet MS"/>
              </a:rPr>
              <a:t>memory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capacity</a:t>
            </a:r>
            <a:endParaRPr sz="2000">
              <a:latin typeface="Trebuchet MS"/>
              <a:cs typeface="Trebuchet MS"/>
            </a:endParaRPr>
          </a:p>
          <a:p>
            <a:pPr marL="595630" lvl="1" indent="-237490">
              <a:lnSpc>
                <a:spcPct val="100000"/>
              </a:lnSpc>
              <a:spcBef>
                <a:spcPts val="309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40" dirty="0">
                <a:latin typeface="Trebuchet MS"/>
                <a:cs typeface="Trebuchet MS"/>
              </a:rPr>
              <a:t>Computer </a:t>
            </a:r>
            <a:r>
              <a:rPr sz="2000" spc="-145" dirty="0">
                <a:latin typeface="Trebuchet MS"/>
                <a:cs typeface="Trebuchet MS"/>
              </a:rPr>
              <a:t>families </a:t>
            </a:r>
            <a:r>
              <a:rPr sz="2000" spc="-114" dirty="0">
                <a:latin typeface="Trebuchet MS"/>
                <a:cs typeface="Trebuchet MS"/>
              </a:rPr>
              <a:t>di</a:t>
            </a:r>
            <a:r>
              <a:rPr sz="2000" spc="3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kenalkan</a:t>
            </a:r>
            <a:endParaRPr sz="2000">
              <a:latin typeface="Trebuchet MS"/>
              <a:cs typeface="Trebuchet MS"/>
            </a:endParaRPr>
          </a:p>
          <a:p>
            <a:pPr marL="595630" lvl="1" indent="-237490">
              <a:lnSpc>
                <a:spcPct val="100000"/>
              </a:lnSpc>
              <a:spcBef>
                <a:spcPts val="309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70" dirty="0">
                <a:latin typeface="Trebuchet MS"/>
                <a:cs typeface="Trebuchet MS"/>
              </a:rPr>
              <a:t>Minicomputers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dikenalkan</a:t>
            </a:r>
            <a:endParaRPr sz="2000">
              <a:latin typeface="Trebuchet MS"/>
              <a:cs typeface="Trebuchet MS"/>
            </a:endParaRPr>
          </a:p>
          <a:p>
            <a:pPr marL="594995" marR="973455" lvl="1" indent="-237490">
              <a:lnSpc>
                <a:spcPts val="2160"/>
              </a:lnSpc>
              <a:spcBef>
                <a:spcPts val="580"/>
              </a:spcBef>
              <a:buClr>
                <a:srgbClr val="3790A6"/>
              </a:buClr>
              <a:buFont typeface="Verdana"/>
              <a:buChar char="◦"/>
              <a:tabLst>
                <a:tab pos="594995" algn="l"/>
                <a:tab pos="595630" algn="l"/>
              </a:tabLst>
            </a:pPr>
            <a:r>
              <a:rPr sz="2000" spc="-125" dirty="0">
                <a:latin typeface="Trebuchet MS"/>
                <a:cs typeface="Trebuchet MS"/>
              </a:rPr>
              <a:t>Bahasa </a:t>
            </a:r>
            <a:r>
              <a:rPr sz="2000" spc="-100" dirty="0">
                <a:latin typeface="Trebuchet MS"/>
                <a:cs typeface="Trebuchet MS"/>
              </a:rPr>
              <a:t>pemrograman </a:t>
            </a:r>
            <a:r>
              <a:rPr sz="2000" spc="-125" dirty="0">
                <a:latin typeface="Trebuchet MS"/>
                <a:cs typeface="Trebuchet MS"/>
              </a:rPr>
              <a:t>lebih </a:t>
            </a:r>
            <a:r>
              <a:rPr sz="2000" spc="-135" dirty="0">
                <a:latin typeface="Trebuchet MS"/>
                <a:cs typeface="Trebuchet MS"/>
              </a:rPr>
              <a:t>canggih </a:t>
            </a:r>
            <a:r>
              <a:rPr sz="2000" spc="-130" dirty="0">
                <a:latin typeface="Trebuchet MS"/>
                <a:cs typeface="Trebuchet MS"/>
              </a:rPr>
              <a:t>dan  </a:t>
            </a:r>
            <a:r>
              <a:rPr sz="2000" spc="-125" dirty="0">
                <a:latin typeface="Trebuchet MS"/>
                <a:cs typeface="Trebuchet MS"/>
              </a:rPr>
              <a:t>dikembangkannya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Trebuchet MS"/>
                <a:cs typeface="Trebuchet MS"/>
              </a:rPr>
              <a:t>OS.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930" y="4853940"/>
            <a:ext cx="108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50" dirty="0">
                <a:solidFill>
                  <a:srgbClr val="FDB709"/>
                </a:solidFill>
                <a:latin typeface="Webdings"/>
                <a:cs typeface="Webdings"/>
              </a:rPr>
              <a:t></a:t>
            </a:r>
            <a:endParaRPr sz="1800">
              <a:latin typeface="Webdings"/>
              <a:cs typeface="Web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2530" y="4872990"/>
            <a:ext cx="4342765" cy="5461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64769">
              <a:lnSpc>
                <a:spcPts val="1939"/>
              </a:lnSpc>
              <a:spcBef>
                <a:spcPts val="345"/>
              </a:spcBef>
            </a:pPr>
            <a:r>
              <a:rPr sz="1800" spc="-60" dirty="0">
                <a:latin typeface="Trebuchet MS"/>
                <a:cs typeface="Trebuchet MS"/>
              </a:rPr>
              <a:t>PDP-8, </a:t>
            </a:r>
            <a:r>
              <a:rPr sz="1800" spc="-55" dirty="0">
                <a:latin typeface="Trebuchet MS"/>
                <a:cs typeface="Trebuchet MS"/>
              </a:rPr>
              <a:t>PDP-11, </a:t>
            </a:r>
            <a:r>
              <a:rPr sz="1800" spc="20" dirty="0">
                <a:latin typeface="Trebuchet MS"/>
                <a:cs typeface="Trebuchet MS"/>
              </a:rPr>
              <a:t>IBM </a:t>
            </a:r>
            <a:r>
              <a:rPr sz="1800" spc="-45" dirty="0">
                <a:latin typeface="Trebuchet MS"/>
                <a:cs typeface="Trebuchet MS"/>
              </a:rPr>
              <a:t>360 </a:t>
            </a:r>
            <a:r>
              <a:rPr sz="1800" spc="-120" dirty="0">
                <a:latin typeface="Trebuchet MS"/>
                <a:cs typeface="Trebuchet MS"/>
              </a:rPr>
              <a:t>dan </a:t>
            </a:r>
            <a:r>
              <a:rPr sz="1800" spc="-70" dirty="0">
                <a:latin typeface="Trebuchet MS"/>
                <a:cs typeface="Trebuchet MS"/>
              </a:rPr>
              <a:t>super komputer  </a:t>
            </a:r>
            <a:r>
              <a:rPr sz="1800" spc="-35" dirty="0">
                <a:latin typeface="Trebuchet MS"/>
                <a:cs typeface="Trebuchet MS"/>
              </a:rPr>
              <a:t>Cray-1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5859" y="3272790"/>
            <a:ext cx="2879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Silicon chips </a:t>
            </a:r>
            <a:r>
              <a:rPr sz="1800" spc="-5" dirty="0">
                <a:latin typeface="Times New Roman"/>
                <a:cs typeface="Times New Roman"/>
              </a:rPr>
              <a:t>berisi </a:t>
            </a:r>
            <a:r>
              <a:rPr sz="1800" dirty="0">
                <a:latin typeface="Times New Roman"/>
                <a:cs typeface="Times New Roman"/>
              </a:rPr>
              <a:t>logic </a:t>
            </a:r>
            <a:r>
              <a:rPr sz="1800" spc="-5" dirty="0">
                <a:latin typeface="Times New Roman"/>
                <a:cs typeface="Times New Roman"/>
              </a:rPr>
              <a:t>(CPU  </a:t>
            </a:r>
            <a:r>
              <a:rPr sz="1800" dirty="0">
                <a:latin typeface="Times New Roman"/>
                <a:cs typeface="Times New Roman"/>
              </a:rPr>
              <a:t>dan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memory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35650" y="5063490"/>
            <a:ext cx="3028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Penggunaan </a:t>
            </a:r>
            <a:r>
              <a:rPr sz="2000" spc="-5" dirty="0">
                <a:latin typeface="Times New Roman"/>
                <a:cs typeface="Times New Roman"/>
              </a:rPr>
              <a:t>led Large-scale  computer </a:t>
            </a:r>
            <a:r>
              <a:rPr sz="2000" spc="5" dirty="0">
                <a:latin typeface="Times New Roman"/>
                <a:cs typeface="Times New Roman"/>
              </a:rPr>
              <a:t>ke </a:t>
            </a:r>
            <a:r>
              <a:rPr sz="2000" spc="-5" dirty="0">
                <a:latin typeface="Times New Roman"/>
                <a:cs typeface="Times New Roman"/>
              </a:rPr>
              <a:t>time-sharing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0" y="1143000"/>
            <a:ext cx="16002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6130" y="6431910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8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43950" y="655366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62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914400"/>
            <a:ext cx="32245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latin typeface="Trebuchet MS"/>
                <a:cs typeface="Trebuchet MS"/>
              </a:rPr>
              <a:t>4</a:t>
            </a:r>
            <a:r>
              <a:rPr sz="1800" b="1" spc="-75" baseline="28528" dirty="0">
                <a:latin typeface="Trebuchet MS"/>
                <a:cs typeface="Trebuchet MS"/>
              </a:rPr>
              <a:t>th </a:t>
            </a:r>
            <a:r>
              <a:rPr sz="2000" b="1" spc="30" dirty="0">
                <a:latin typeface="Trebuchet MS"/>
                <a:cs typeface="Trebuchet MS"/>
              </a:rPr>
              <a:t>Generation</a:t>
            </a:r>
            <a:r>
              <a:rPr sz="2000" b="1" spc="-225" dirty="0">
                <a:latin typeface="Trebuchet MS"/>
                <a:cs typeface="Trebuchet MS"/>
              </a:rPr>
              <a:t> </a:t>
            </a:r>
            <a:r>
              <a:rPr sz="2000" b="1" spc="100" dirty="0">
                <a:latin typeface="Trebuchet MS"/>
                <a:cs typeface="Trebuchet MS"/>
              </a:rPr>
              <a:t>Computers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290" y="1788159"/>
            <a:ext cx="7899400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710" indent="-283210">
              <a:lnSpc>
                <a:spcPct val="100000"/>
              </a:lnSpc>
              <a:spcBef>
                <a:spcPts val="100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46075" algn="l"/>
                <a:tab pos="346710" algn="l"/>
              </a:tabLst>
            </a:pPr>
            <a:r>
              <a:rPr sz="2400" spc="-110" dirty="0">
                <a:latin typeface="Trebuchet MS"/>
                <a:cs typeface="Trebuchet MS"/>
              </a:rPr>
              <a:t>Miniaturisasi </a:t>
            </a:r>
            <a:r>
              <a:rPr sz="2400" spc="-165" dirty="0">
                <a:latin typeface="Trebuchet MS"/>
                <a:cs typeface="Trebuchet MS"/>
              </a:rPr>
              <a:t>mengambil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180" dirty="0">
                <a:latin typeface="Trebuchet MS"/>
                <a:cs typeface="Trebuchet MS"/>
              </a:rPr>
              <a:t>alih</a:t>
            </a:r>
            <a:endParaRPr sz="2400">
              <a:latin typeface="Trebuchet MS"/>
              <a:cs typeface="Trebuchet MS"/>
            </a:endParaRPr>
          </a:p>
          <a:p>
            <a:pPr marL="621030" lvl="1" indent="-236854">
              <a:lnSpc>
                <a:spcPct val="100000"/>
              </a:lnSpc>
              <a:spcBef>
                <a:spcPts val="70"/>
              </a:spcBef>
              <a:buClr>
                <a:srgbClr val="3790A6"/>
              </a:buClr>
              <a:buFont typeface="Verdana"/>
              <a:buChar char="◦"/>
              <a:tabLst>
                <a:tab pos="620395" algn="l"/>
                <a:tab pos="621030" algn="l"/>
              </a:tabLst>
            </a:pPr>
            <a:r>
              <a:rPr sz="2000" spc="-15" dirty="0">
                <a:latin typeface="Trebuchet MS"/>
                <a:cs typeface="Trebuchet MS"/>
              </a:rPr>
              <a:t>Dari </a:t>
            </a:r>
            <a:r>
              <a:rPr sz="2000" spc="-60" dirty="0">
                <a:latin typeface="Trebuchet MS"/>
                <a:cs typeface="Trebuchet MS"/>
              </a:rPr>
              <a:t>SSI (10-100 </a:t>
            </a:r>
            <a:r>
              <a:rPr sz="2000" spc="-65" dirty="0">
                <a:latin typeface="Trebuchet MS"/>
                <a:cs typeface="Trebuchet MS"/>
              </a:rPr>
              <a:t>komponen </a:t>
            </a:r>
            <a:r>
              <a:rPr sz="2000" spc="-75" dirty="0">
                <a:latin typeface="Trebuchet MS"/>
                <a:cs typeface="Trebuchet MS"/>
              </a:rPr>
              <a:t>per </a:t>
            </a:r>
            <a:r>
              <a:rPr sz="2000" spc="-105" dirty="0">
                <a:latin typeface="Trebuchet MS"/>
                <a:cs typeface="Trebuchet MS"/>
              </a:rPr>
              <a:t>chip)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ke</a:t>
            </a:r>
            <a:endParaRPr sz="2000">
              <a:latin typeface="Trebuchet MS"/>
              <a:cs typeface="Trebuchet MS"/>
            </a:endParaRPr>
          </a:p>
          <a:p>
            <a:pPr marL="621030" lvl="1" indent="-236854">
              <a:lnSpc>
                <a:spcPct val="100000"/>
              </a:lnSpc>
              <a:spcBef>
                <a:spcPts val="70"/>
              </a:spcBef>
              <a:buClr>
                <a:srgbClr val="3790A6"/>
              </a:buClr>
              <a:buFont typeface="Verdana"/>
              <a:buChar char="◦"/>
              <a:tabLst>
                <a:tab pos="620395" algn="l"/>
                <a:tab pos="621030" algn="l"/>
              </a:tabLst>
            </a:pPr>
            <a:r>
              <a:rPr sz="2000" spc="5" dirty="0">
                <a:latin typeface="Trebuchet MS"/>
                <a:cs typeface="Trebuchet MS"/>
              </a:rPr>
              <a:t>MSI </a:t>
            </a:r>
            <a:r>
              <a:rPr sz="2000" spc="-80" dirty="0">
                <a:latin typeface="Trebuchet MS"/>
                <a:cs typeface="Trebuchet MS"/>
              </a:rPr>
              <a:t>(100-1000), </a:t>
            </a:r>
            <a:r>
              <a:rPr sz="2000" spc="-50" dirty="0">
                <a:latin typeface="Trebuchet MS"/>
                <a:cs typeface="Trebuchet MS"/>
              </a:rPr>
              <a:t>LSI </a:t>
            </a:r>
            <a:r>
              <a:rPr sz="2000" spc="-105" dirty="0">
                <a:latin typeface="Trebuchet MS"/>
                <a:cs typeface="Trebuchet MS"/>
              </a:rPr>
              <a:t>(1,000-10,000), </a:t>
            </a:r>
            <a:r>
              <a:rPr sz="2000" spc="-30" dirty="0">
                <a:latin typeface="Trebuchet MS"/>
                <a:cs typeface="Trebuchet MS"/>
              </a:rPr>
              <a:t>VLSI</a:t>
            </a:r>
            <a:r>
              <a:rPr sz="2000" spc="-2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(10,000+)</a:t>
            </a:r>
            <a:endParaRPr sz="2000">
              <a:latin typeface="Trebuchet MS"/>
              <a:cs typeface="Trebuchet MS"/>
            </a:endParaRPr>
          </a:p>
          <a:p>
            <a:pPr marL="346075" marR="1871980" indent="-283210">
              <a:lnSpc>
                <a:spcPct val="79900"/>
              </a:lnSpc>
              <a:spcBef>
                <a:spcPts val="595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46075" algn="l"/>
                <a:tab pos="346710" algn="l"/>
                <a:tab pos="4509135" algn="l"/>
              </a:tabLst>
            </a:pPr>
            <a:r>
              <a:rPr sz="2400" spc="-135" dirty="0">
                <a:latin typeface="Trebuchet MS"/>
                <a:cs typeface="Trebuchet MS"/>
              </a:rPr>
              <a:t>Intel </a:t>
            </a:r>
            <a:r>
              <a:rPr sz="2400" spc="-155" dirty="0">
                <a:latin typeface="Trebuchet MS"/>
                <a:cs typeface="Trebuchet MS"/>
              </a:rPr>
              <a:t>mengembangkan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CPU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pada	</a:t>
            </a:r>
            <a:r>
              <a:rPr sz="2400" spc="-145" dirty="0">
                <a:latin typeface="Trebuchet MS"/>
                <a:cs typeface="Trebuchet MS"/>
              </a:rPr>
              <a:t>single </a:t>
            </a:r>
            <a:r>
              <a:rPr sz="2400" spc="-135" dirty="0">
                <a:latin typeface="Trebuchet MS"/>
                <a:cs typeface="Trebuchet MS"/>
              </a:rPr>
              <a:t>chip </a:t>
            </a:r>
            <a:r>
              <a:rPr sz="2400" spc="315" dirty="0">
                <a:latin typeface="Trebuchet MS"/>
                <a:cs typeface="Trebuchet MS"/>
              </a:rPr>
              <a:t>–  </a:t>
            </a:r>
            <a:r>
              <a:rPr sz="2400" spc="-60" dirty="0">
                <a:latin typeface="Trebuchet MS"/>
                <a:cs typeface="Trebuchet MS"/>
              </a:rPr>
              <a:t>microprocessor</a:t>
            </a:r>
            <a:endParaRPr sz="2400">
              <a:latin typeface="Trebuchet MS"/>
              <a:cs typeface="Trebuchet MS"/>
            </a:endParaRPr>
          </a:p>
          <a:p>
            <a:pPr marL="621030" lvl="1" indent="-236854">
              <a:lnSpc>
                <a:spcPct val="100000"/>
              </a:lnSpc>
              <a:spcBef>
                <a:spcPts val="70"/>
              </a:spcBef>
              <a:buClr>
                <a:srgbClr val="3790A6"/>
              </a:buClr>
              <a:buFont typeface="Verdana"/>
              <a:buChar char="◦"/>
              <a:tabLst>
                <a:tab pos="620395" algn="l"/>
                <a:tab pos="621030" algn="l"/>
              </a:tabLst>
            </a:pPr>
            <a:r>
              <a:rPr sz="2000" spc="-114" dirty="0">
                <a:latin typeface="Trebuchet MS"/>
                <a:cs typeface="Trebuchet MS"/>
              </a:rPr>
              <a:t>Perkembangan </a:t>
            </a:r>
            <a:r>
              <a:rPr sz="2000" spc="-75" dirty="0">
                <a:latin typeface="Trebuchet MS"/>
                <a:cs typeface="Trebuchet MS"/>
              </a:rPr>
              <a:t>microcomputer </a:t>
            </a:r>
            <a:r>
              <a:rPr sz="2000" spc="265" dirty="0">
                <a:latin typeface="Trebuchet MS"/>
                <a:cs typeface="Trebuchet MS"/>
              </a:rPr>
              <a:t>– </a:t>
            </a:r>
            <a:r>
              <a:rPr sz="2000" spc="60" dirty="0">
                <a:latin typeface="Trebuchet MS"/>
                <a:cs typeface="Trebuchet MS"/>
              </a:rPr>
              <a:t>PC </a:t>
            </a:r>
            <a:r>
              <a:rPr sz="2000" spc="-130" dirty="0">
                <a:latin typeface="Trebuchet MS"/>
                <a:cs typeface="Trebuchet MS"/>
              </a:rPr>
              <a:t>dan </a:t>
            </a:r>
            <a:r>
              <a:rPr sz="2000" spc="-65" dirty="0">
                <a:latin typeface="Trebuchet MS"/>
                <a:cs typeface="Trebuchet MS"/>
              </a:rPr>
              <a:t>workstations </a:t>
            </a:r>
            <a:r>
              <a:rPr sz="2000" spc="-100" dirty="0">
                <a:latin typeface="Trebuchet MS"/>
                <a:cs typeface="Trebuchet MS"/>
              </a:rPr>
              <a:t>serta</a:t>
            </a:r>
            <a:r>
              <a:rPr sz="2000" spc="-29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laptop</a:t>
            </a:r>
            <a:endParaRPr sz="2000">
              <a:latin typeface="Trebuchet MS"/>
              <a:cs typeface="Trebuchet MS"/>
            </a:endParaRPr>
          </a:p>
          <a:p>
            <a:pPr marL="346075" marR="124460" indent="-283210">
              <a:lnSpc>
                <a:spcPct val="79900"/>
              </a:lnSpc>
              <a:spcBef>
                <a:spcPts val="600"/>
              </a:spcBef>
              <a:buClr>
                <a:srgbClr val="3790A6"/>
              </a:buClr>
              <a:buSzPct val="79166"/>
              <a:buFont typeface="Webdings"/>
              <a:buChar char=""/>
              <a:tabLst>
                <a:tab pos="346075" algn="l"/>
                <a:tab pos="346710" algn="l"/>
              </a:tabLst>
            </a:pPr>
            <a:r>
              <a:rPr sz="2400" spc="-125" dirty="0">
                <a:latin typeface="Trebuchet MS"/>
                <a:cs typeface="Trebuchet MS"/>
              </a:rPr>
              <a:t>Kebanyakan </a:t>
            </a:r>
            <a:r>
              <a:rPr sz="2400" spc="-185" dirty="0">
                <a:latin typeface="Trebuchet MS"/>
                <a:cs typeface="Trebuchet MS"/>
              </a:rPr>
              <a:t>pada </a:t>
            </a:r>
            <a:r>
              <a:rPr sz="2400" spc="-135" dirty="0">
                <a:latin typeface="Trebuchet MS"/>
                <a:cs typeface="Trebuchet MS"/>
              </a:rPr>
              <a:t>generasi </a:t>
            </a:r>
            <a:r>
              <a:rPr sz="2400" spc="-114" dirty="0">
                <a:latin typeface="Trebuchet MS"/>
                <a:cs typeface="Trebuchet MS"/>
              </a:rPr>
              <a:t>ke </a:t>
            </a:r>
            <a:r>
              <a:rPr sz="2400" spc="-60" dirty="0">
                <a:latin typeface="Trebuchet MS"/>
                <a:cs typeface="Trebuchet MS"/>
              </a:rPr>
              <a:t>4 </a:t>
            </a:r>
            <a:r>
              <a:rPr sz="2400" spc="-140" dirty="0">
                <a:latin typeface="Trebuchet MS"/>
                <a:cs typeface="Trebuchet MS"/>
              </a:rPr>
              <a:t>perkembangan </a:t>
            </a:r>
            <a:r>
              <a:rPr sz="2400" spc="-120" dirty="0">
                <a:latin typeface="Trebuchet MS"/>
                <a:cs typeface="Trebuchet MS"/>
              </a:rPr>
              <a:t>arsitekturnya  </a:t>
            </a:r>
            <a:r>
              <a:rPr sz="2400" spc="-150" dirty="0">
                <a:latin typeface="Trebuchet MS"/>
                <a:cs typeface="Trebuchet MS"/>
              </a:rPr>
              <a:t>tidak </a:t>
            </a:r>
            <a:r>
              <a:rPr sz="2400" spc="-200" dirty="0">
                <a:latin typeface="Trebuchet MS"/>
                <a:cs typeface="Trebuchet MS"/>
              </a:rPr>
              <a:t>ada </a:t>
            </a:r>
            <a:r>
              <a:rPr sz="2400" spc="-170" dirty="0">
                <a:latin typeface="Trebuchet MS"/>
                <a:cs typeface="Trebuchet MS"/>
              </a:rPr>
              <a:t>yang </a:t>
            </a:r>
            <a:r>
              <a:rPr sz="2400" spc="-120" dirty="0">
                <a:latin typeface="Trebuchet MS"/>
                <a:cs typeface="Trebuchet MS"/>
              </a:rPr>
              <a:t>baru </a:t>
            </a:r>
            <a:r>
              <a:rPr sz="2400" spc="-170" dirty="0">
                <a:latin typeface="Trebuchet MS"/>
                <a:cs typeface="Trebuchet MS"/>
              </a:rPr>
              <a:t>tetapi </a:t>
            </a:r>
            <a:r>
              <a:rPr sz="2400" spc="-155" dirty="0">
                <a:latin typeface="Trebuchet MS"/>
                <a:cs typeface="Trebuchet MS"/>
              </a:rPr>
              <a:t>kemampuannya </a:t>
            </a:r>
            <a:r>
              <a:rPr sz="2400" spc="-150" dirty="0">
                <a:latin typeface="Trebuchet MS"/>
                <a:cs typeface="Trebuchet MS"/>
              </a:rPr>
              <a:t>lebih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bagus.</a:t>
            </a:r>
            <a:endParaRPr sz="2400">
              <a:latin typeface="Trebuchet MS"/>
              <a:cs typeface="Trebuchet MS"/>
            </a:endParaRPr>
          </a:p>
          <a:p>
            <a:pPr marL="620395" marR="30480" lvl="1" indent="-236220">
              <a:lnSpc>
                <a:spcPts val="1920"/>
              </a:lnSpc>
              <a:spcBef>
                <a:spcPts val="535"/>
              </a:spcBef>
              <a:buClr>
                <a:srgbClr val="3790A6"/>
              </a:buClr>
              <a:buFont typeface="Verdana"/>
              <a:buChar char="◦"/>
              <a:tabLst>
                <a:tab pos="620395" algn="l"/>
                <a:tab pos="621030" algn="l"/>
                <a:tab pos="1551305" algn="l"/>
                <a:tab pos="2980055" algn="l"/>
                <a:tab pos="3613785" algn="l"/>
                <a:tab pos="5735955" algn="l"/>
                <a:tab pos="6454775" algn="l"/>
                <a:tab pos="6931025" algn="l"/>
              </a:tabLst>
            </a:pPr>
            <a:r>
              <a:rPr sz="2000" spc="-40" dirty="0">
                <a:latin typeface="Trebuchet MS"/>
                <a:cs typeface="Trebuchet MS"/>
              </a:rPr>
              <a:t>Komponen </a:t>
            </a:r>
            <a:r>
              <a:rPr sz="2000" spc="-75" dirty="0">
                <a:latin typeface="Trebuchet MS"/>
                <a:cs typeface="Trebuchet MS"/>
              </a:rPr>
              <a:t>per</a:t>
            </a:r>
            <a:r>
              <a:rPr sz="2000" spc="-5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chip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?	</a:t>
            </a:r>
            <a:r>
              <a:rPr sz="2000" spc="-114" dirty="0">
                <a:latin typeface="Trebuchet MS"/>
                <a:cs typeface="Trebuchet MS"/>
              </a:rPr>
              <a:t>Elemen </a:t>
            </a:r>
            <a:r>
              <a:rPr sz="2000" spc="-80" dirty="0">
                <a:latin typeface="Trebuchet MS"/>
                <a:cs typeface="Trebuchet MS"/>
              </a:rPr>
              <a:t>processing</a:t>
            </a:r>
            <a:r>
              <a:rPr sz="2000" spc="55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lebih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banyak?	</a:t>
            </a:r>
            <a:r>
              <a:rPr sz="2000" spc="-85" dirty="0">
                <a:latin typeface="Trebuchet MS"/>
                <a:cs typeface="Trebuchet MS"/>
              </a:rPr>
              <a:t>Register </a:t>
            </a:r>
            <a:r>
              <a:rPr sz="2000" spc="-125" dirty="0">
                <a:latin typeface="Trebuchet MS"/>
                <a:cs typeface="Trebuchet MS"/>
              </a:rPr>
              <a:t>lebih  </a:t>
            </a:r>
            <a:r>
              <a:rPr sz="2000" spc="-120" dirty="0">
                <a:latin typeface="Trebuchet MS"/>
                <a:cs typeface="Trebuchet MS"/>
              </a:rPr>
              <a:t>banyak?	</a:t>
            </a:r>
            <a:r>
              <a:rPr sz="2000" spc="-65" dirty="0">
                <a:latin typeface="Trebuchet MS"/>
                <a:cs typeface="Trebuchet MS"/>
              </a:rPr>
              <a:t>Cache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lebih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besar?	</a:t>
            </a:r>
            <a:r>
              <a:rPr sz="2000" spc="-135" dirty="0">
                <a:latin typeface="Trebuchet MS"/>
                <a:cs typeface="Trebuchet MS"/>
              </a:rPr>
              <a:t>Parallel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processing?	</a:t>
            </a:r>
            <a:r>
              <a:rPr sz="2000" spc="-114" dirty="0">
                <a:latin typeface="Trebuchet MS"/>
                <a:cs typeface="Trebuchet MS"/>
              </a:rPr>
              <a:t>Pipelining?	</a:t>
            </a:r>
            <a:r>
              <a:rPr sz="2000" spc="-85" dirty="0">
                <a:latin typeface="Trebuchet MS"/>
                <a:cs typeface="Trebuchet MS"/>
              </a:rPr>
              <a:t>dsb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43600" y="533400"/>
            <a:ext cx="2896870" cy="2321560"/>
            <a:chOff x="5943600" y="533400"/>
            <a:chExt cx="2896870" cy="2321560"/>
          </a:xfrm>
        </p:grpSpPr>
        <p:sp>
          <p:nvSpPr>
            <p:cNvPr id="5" name="object 5"/>
            <p:cNvSpPr/>
            <p:nvPr/>
          </p:nvSpPr>
          <p:spPr>
            <a:xfrm>
              <a:off x="5943600" y="533400"/>
              <a:ext cx="2896870" cy="952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2800" y="1524000"/>
              <a:ext cx="1676400" cy="1330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6130" y="6431910"/>
            <a:ext cx="228600" cy="2025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200" spc="-30" dirty="0">
                <a:solidFill>
                  <a:srgbClr val="888888"/>
                </a:solidFill>
                <a:latin typeface="Trebuchet MS"/>
                <a:cs typeface="Trebuchet MS"/>
              </a:rPr>
              <a:t>9</a:t>
            </a:fld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92470" y="6553666"/>
            <a:ext cx="3644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B4A687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DN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43950" y="6553666"/>
            <a:ext cx="19558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B4A687"/>
                </a:solidFill>
                <a:latin typeface="Arial"/>
                <a:cs typeface="Arial"/>
              </a:rPr>
              <a:t>33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67625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amplat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kuliahan 1 Pengantar Orkom" id="{1571AE0C-B690-48A4-A2B6-94DED31A5356}" vid="{0A0D46BC-C6F6-4839-AFA3-21B7E8629F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Tamplate 1</Template>
  <TotalTime>636</TotalTime>
  <Words>2231</Words>
  <Application>Microsoft Office PowerPoint</Application>
  <PresentationFormat>On-screen Show (4:3)</PresentationFormat>
  <Paragraphs>482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Anastasia</vt:lpstr>
      <vt:lpstr>Arial</vt:lpstr>
      <vt:lpstr>Calibri</vt:lpstr>
      <vt:lpstr>Calibri Light</vt:lpstr>
      <vt:lpstr>Carlito</vt:lpstr>
      <vt:lpstr>Courier New</vt:lpstr>
      <vt:lpstr>Symbol</vt:lpstr>
      <vt:lpstr>Times New Roman</vt:lpstr>
      <vt:lpstr>Trebuchet MS</vt:lpstr>
      <vt:lpstr>Verdana</vt:lpstr>
      <vt:lpstr>Webdings</vt:lpstr>
      <vt:lpstr>Wingdings</vt:lpstr>
      <vt:lpstr>Wingdings 2</vt:lpstr>
      <vt:lpstr>Wingdings 3</vt:lpstr>
      <vt:lpstr>Tamplate 1</vt:lpstr>
      <vt:lpstr>PowerPoint Presentation</vt:lpstr>
      <vt:lpstr>PowerPoint Presentation</vt:lpstr>
      <vt:lpstr>EVOLUSI DAN KINERJA KOMPUTER</vt:lpstr>
      <vt:lpstr>Sejarah Komputer</vt:lpstr>
      <vt:lpstr>Generasi Komputer</vt:lpstr>
      <vt:lpstr>1st Generation Computers</vt:lpstr>
      <vt:lpstr>2nd Generation Computers</vt:lpstr>
      <vt:lpstr>3rd Generation Computers</vt:lpstr>
      <vt:lpstr>4th Generation Computers</vt:lpstr>
      <vt:lpstr>IBM</vt:lpstr>
      <vt:lpstr>Komputer Berbasis Prosesor</vt:lpstr>
      <vt:lpstr>Latar Belakang - ENIAC</vt:lpstr>
      <vt:lpstr>ENIAC</vt:lpstr>
      <vt:lpstr>IBM Seri 360</vt:lpstr>
      <vt:lpstr>Rantai Makanan Komputer  1988</vt:lpstr>
      <vt:lpstr>Perubahan ???</vt:lpstr>
      <vt:lpstr>KINERJA KOMPUTER</vt:lpstr>
      <vt:lpstr>Organisasi Sistem Komputer</vt:lpstr>
      <vt:lpstr>Struktur dan Fungsi</vt:lpstr>
      <vt:lpstr>Function/Fungsi</vt:lpstr>
      <vt:lpstr>Operasi (1) Pergerakan Data/ pemindahan data</vt:lpstr>
      <vt:lpstr>Operasi (2) Storage /Penyimpanan data</vt:lpstr>
      <vt:lpstr>Operasi (3) Pengolahan data ke/dr penyimpanan</vt:lpstr>
      <vt:lpstr>Operation (4) Pengolahan dr penyimpanan ke I/O</vt:lpstr>
      <vt:lpstr>Struktur – Tingkatan Atas</vt:lpstr>
      <vt:lpstr>Struktur – Tingkatan Atas</vt:lpstr>
      <vt:lpstr>Struktur - CPU</vt:lpstr>
      <vt:lpstr>Struktur - CPU</vt:lpstr>
      <vt:lpstr>Struktur - Control Unit (CU)</vt:lpstr>
      <vt:lpstr>Tingkat-tingkat Bahasa Pemrograman</vt:lpstr>
      <vt:lpstr>Komponen Utama Komputer</vt:lpstr>
      <vt:lpstr>Komputer Berbasis Pentium</vt:lpstr>
      <vt:lpstr>Struktur (Umum) Interkoneksi Antar-Komponen</vt:lpstr>
      <vt:lpstr>Teknologi Komputer  Perubahan Dramatis</vt:lpstr>
      <vt:lpstr>Von neumann / Turing</vt:lpstr>
      <vt:lpstr>Struktur Mesin Von Neumann</vt:lpstr>
      <vt:lpstr>Mesin Von Neumann</vt:lpstr>
      <vt:lpstr>IAS Computer of Institute for Advanced Studies </vt:lpstr>
      <vt:lpstr>Struktur IAS</vt:lpstr>
      <vt:lpstr>Hukum Moore</vt:lpstr>
      <vt:lpstr>DEC – PDP 8  Struktur BUS</vt:lpstr>
      <vt:lpstr>Memori Semikonduktor</vt:lpstr>
      <vt:lpstr>Perangkat I/O</vt:lpstr>
      <vt:lpstr>Perbandingan Laju Data Perangkat I/O</vt:lpstr>
      <vt:lpstr>Hukum Amdahl</vt:lpstr>
      <vt:lpstr>Formula Hukum Amdahl</vt:lpstr>
      <vt:lpstr>Sumber Internet</vt:lpstr>
      <vt:lpstr>DAFTAR PUSTAKA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ORGANISASI KOMPUTER</dc:title>
  <dc:creator>Rinta Kridalukmana</dc:creator>
  <cp:lastModifiedBy>Ragel Trisudarmo</cp:lastModifiedBy>
  <cp:revision>14</cp:revision>
  <dcterms:created xsi:type="dcterms:W3CDTF">2022-10-03T14:30:52Z</dcterms:created>
  <dcterms:modified xsi:type="dcterms:W3CDTF">2025-10-14T02:31:28Z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2010-09-16T00:00:00Z</vt:filetime>
  </property>
  <property fmtid="{D5CDD505-2E9C-101B-9397-08002B2CF9AE}" pid="3" name="Creator">
    <vt:lpwstr>Impress</vt:lpwstr>
  </property>
  <property fmtid="{D5CDD505-2E9C-101B-9397-08002B2CF9AE}" pid="4" name="LastSaved">
    <vt:filetime>2022-10-03T00:00:00Z</vt:filetime>
  </property>
</Properties>
</file>